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274" r:id="rId3"/>
    <p:sldId id="277" r:id="rId4"/>
    <p:sldId id="278" r:id="rId5"/>
    <p:sldId id="27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4660"/>
  </p:normalViewPr>
  <p:slideViewPr>
    <p:cSldViewPr snapToGrid="0">
      <p:cViewPr>
        <p:scale>
          <a:sx n="75" d="100"/>
          <a:sy n="75" d="100"/>
        </p:scale>
        <p:origin x="1099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B7EC-D098-CBF9-1842-605767249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D1809C-0611-317E-4A2E-C4670FBDF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C6973-15D4-EBC2-F738-2EAE5F325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87C2-46BB-46C8-AA8B-2092A88B8AE0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DFD44-19FC-F090-D009-BE8E5ADAA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C0D60-D740-15DC-9B93-A3D000E5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4A41-9A4D-4E21-BA97-1C2D6AA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037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AD19B-88F7-0E97-9FFF-507916909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5AAF71-5D7D-82EF-2615-709C579CC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28896-7A3C-C9CE-A9EC-6CE6D78F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FB0B9-1AD1-181F-C2D8-FF373D14C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08E0B-9429-F74D-B8DD-3AF551D73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5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DDE95D-9220-7503-74F5-3B6B493056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14015B-552D-8498-A3B2-C4B9023B8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36A38-37AC-AE5F-C2CE-817630339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2CE5B-1BA1-947B-9DD8-606D254B6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AF894-0C6F-459C-74E0-56268B4D2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7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0ACBF-AC36-2EA5-5664-674FDDBBE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AE045-1377-0EBC-B9B2-97E5EA636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4E3AC-5D0C-A992-DC80-3F0F57FA5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3C50B-2845-FF57-25AB-C04ACA532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755A0-D220-5979-EBFF-C8DC88D1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8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CA194-E104-6DBF-304A-EEC30DD0C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FF37F-B33A-B682-2DE9-6372F1EBE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13626-88F5-35B5-291D-037737265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87C2-46BB-46C8-AA8B-2092A88B8AE0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7C45A-1C2E-8EA1-680E-C402D0FFC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E9F2C-0651-30C4-72B4-FD89E581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74A41-9A4D-4E21-BA97-1C2D6AA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0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9E92-20FC-60EF-9CB4-EBD847AEA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8D4AA-7273-0494-87BD-B987C7F6E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C7FBA-B461-53E2-0EA7-933B54957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B2E63-A594-2811-A599-C513E90A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8B81C-4479-DC08-8C6B-016FA7243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34C38B-A868-D374-6D07-ED30FAFDB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7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DCF8-2054-C162-E915-0FCFA2428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E1376-467C-92CD-181D-3A8BEAE39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B94E2-BECF-2C0F-DEA1-D1A9398BD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117B67-FA39-851B-AD17-DE36DE89C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F53398-61B3-6911-64E1-852778AD3C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E083B0-618A-B18E-06E3-25F2BD9D6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8B1E91-341F-9396-DA15-53B4889A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09E7EF-7D83-1929-7F91-9BF6BAD6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6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32E06-138E-9D29-A229-D55AAF8B3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4CFB2-AA7A-66DF-3D99-AA920863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D6BBE1-0ACC-074B-E154-D131BF9A1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BCD21-2A7F-2BDA-5450-468C92AC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7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74E310-C493-0A2D-5DB7-D77BF2982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A8019F-34BE-2974-FC72-09D6FF2F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5D134-2D35-F8AC-6545-15DF9F20B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7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A9F63-DEF5-AB76-78FB-113F09669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7D50E-DC96-30F8-73EE-9EB30E78A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170A8B-B4E2-3850-72BC-E6EEF8910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970DD-A5C8-4183-6649-E2F093BB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7B74A-7A40-3735-4E14-2FBF23F26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1E3-C89E-5E32-F0D0-C1B02CCE0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8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47230-7FF8-F983-E022-FFF0C17A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FC6A32-707D-2CEC-B9DA-0A70E4FB66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FF99FC-9071-E074-193D-0B0A5BFDA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77862-E022-F007-A65E-8181507C0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DE3FD-423E-4CC6-6CAA-9079B491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1FF7B-EDFF-8507-6D78-3668C7A04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49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B88B75-4301-8D94-DEA4-055E7D53B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80933-9AA8-947B-D30E-C6675603C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94C86-F925-4E47-4AAE-08E76DC336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65E60C-4651-47D8-A5CA-3E01FF789B9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B9FEA-D3D4-109A-8EEB-D8B224E18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24F9A-EE7F-DC37-608E-8D28C08E5C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4A48ED-7293-4F38-8DA1-604C7854C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0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0BA441-C93C-8414-2FFB-F8652859035B}"/>
              </a:ext>
            </a:extLst>
          </p:cNvPr>
          <p:cNvCxnSpPr>
            <a:cxnSpLocks/>
          </p:cNvCxnSpPr>
          <p:nvPr/>
        </p:nvCxnSpPr>
        <p:spPr>
          <a:xfrm>
            <a:off x="1610187" y="1216240"/>
            <a:ext cx="5923625" cy="0"/>
          </a:xfrm>
          <a:prstGeom prst="line">
            <a:avLst/>
          </a:prstGeom>
          <a:ln>
            <a:solidFill>
              <a:srgbClr val="0827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8899CD-58EC-03D4-4861-54BE169E5645}"/>
              </a:ext>
            </a:extLst>
          </p:cNvPr>
          <p:cNvCxnSpPr>
            <a:cxnSpLocks/>
          </p:cNvCxnSpPr>
          <p:nvPr/>
        </p:nvCxnSpPr>
        <p:spPr>
          <a:xfrm>
            <a:off x="1610187" y="1244350"/>
            <a:ext cx="5923625" cy="0"/>
          </a:xfrm>
          <a:prstGeom prst="line">
            <a:avLst/>
          </a:prstGeom>
          <a:ln>
            <a:solidFill>
              <a:srgbClr val="0827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1">
            <a:extLst>
              <a:ext uri="{FF2B5EF4-FFF2-40B4-BE49-F238E27FC236}">
                <a16:creationId xmlns:a16="http://schemas.microsoft.com/office/drawing/2014/main" id="{A32303C2-2BBA-A61B-BA7C-F7377CA6B2D1}"/>
              </a:ext>
            </a:extLst>
          </p:cNvPr>
          <p:cNvSpPr txBox="1"/>
          <p:nvPr/>
        </p:nvSpPr>
        <p:spPr>
          <a:xfrm>
            <a:off x="0" y="6443573"/>
            <a:ext cx="4126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Article’s Code in ICBME 202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xxxxxxxxxx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4902A763-8AD5-5FDC-A67A-66DFAFB9BB90}"/>
              </a:ext>
            </a:extLst>
          </p:cNvPr>
          <p:cNvSpPr txBox="1"/>
          <p:nvPr/>
        </p:nvSpPr>
        <p:spPr>
          <a:xfrm>
            <a:off x="661597" y="3149603"/>
            <a:ext cx="782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Author1 Last Name, First Name / Author2 Last Name, First Name / … (Times New Roman, Bold, 22)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6C505A23-E6CC-63E2-359A-6D34BE2411B9}"/>
              </a:ext>
            </a:extLst>
          </p:cNvPr>
          <p:cNvSpPr txBox="1"/>
          <p:nvPr/>
        </p:nvSpPr>
        <p:spPr>
          <a:xfrm>
            <a:off x="583491" y="4169234"/>
            <a:ext cx="7964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Presenter: Last Name, First Name (Times New Roman, Bold, 22)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B327A47C-DC0E-33AE-1647-EB0F0F7197FB}"/>
              </a:ext>
            </a:extLst>
          </p:cNvPr>
          <p:cNvSpPr txBox="1"/>
          <p:nvPr/>
        </p:nvSpPr>
        <p:spPr>
          <a:xfrm>
            <a:off x="943535" y="4834922"/>
            <a:ext cx="72643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University / Organization (Times New Roman, Bold, 22)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2C2AB999-2452-90A6-D810-FD29F314F82D}"/>
              </a:ext>
            </a:extLst>
          </p:cNvPr>
          <p:cNvSpPr txBox="1"/>
          <p:nvPr/>
        </p:nvSpPr>
        <p:spPr>
          <a:xfrm>
            <a:off x="445205" y="1802562"/>
            <a:ext cx="8241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Paper Title in English (Times New Roman, Bold, 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067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C5B2EA7A-A504-4954-837C-D0D2E9FB7805}"/>
              </a:ext>
            </a:extLst>
          </p:cNvPr>
          <p:cNvSpPr txBox="1"/>
          <p:nvPr/>
        </p:nvSpPr>
        <p:spPr>
          <a:xfrm>
            <a:off x="-160867" y="6506350"/>
            <a:ext cx="27135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number / Total page number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B45F1-A0FB-D577-DDCE-BE5D3AE5C2B5}"/>
              </a:ext>
            </a:extLst>
          </p:cNvPr>
          <p:cNvSpPr txBox="1"/>
          <p:nvPr/>
        </p:nvSpPr>
        <p:spPr>
          <a:xfrm>
            <a:off x="468168" y="1090362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Title (Times New Roman, Bold, 20)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1D018D-9A89-D371-A634-60A75DDA7E57}"/>
              </a:ext>
            </a:extLst>
          </p:cNvPr>
          <p:cNvSpPr txBox="1"/>
          <p:nvPr/>
        </p:nvSpPr>
        <p:spPr>
          <a:xfrm>
            <a:off x="569768" y="2199763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Text (Times New Roman, 16)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059CDC-34D2-ED3F-6CBA-572DDCC949AD}"/>
              </a:ext>
            </a:extLst>
          </p:cNvPr>
          <p:cNvSpPr/>
          <p:nvPr/>
        </p:nvSpPr>
        <p:spPr>
          <a:xfrm>
            <a:off x="569768" y="3262997"/>
            <a:ext cx="76691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Please note:</a:t>
            </a:r>
          </a:p>
          <a:p>
            <a:pPr algn="just"/>
            <a:endParaRPr lang="en-US" sz="18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/>
            <a:r>
              <a:rPr lang="en-US" sz="15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1- Please cite the references either with reference numbers in the text and a list of references in the final slide or by writing the reference information in the footnote of the regarding slide.</a:t>
            </a:r>
            <a:endParaRPr lang="fa-IR" sz="15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/>
            <a:r>
              <a:rPr lang="en-US" sz="15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2- The font size of text in figures and tables should be at least 18.</a:t>
            </a:r>
          </a:p>
          <a:p>
            <a:pPr algn="just"/>
            <a:r>
              <a:rPr lang="en-US" sz="15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3- The minimum and maximum number of slides should be 12 and 15, respectively.</a:t>
            </a:r>
          </a:p>
          <a:p>
            <a:pPr algn="just"/>
            <a:r>
              <a:rPr lang="en-US" sz="15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4- </a:t>
            </a:r>
            <a:r>
              <a:rPr lang="en-US" sz="1500" kern="1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The presentation's minimum and maximum time should be 10 min and 12 min. For each presentation, a maximum of 3 min would be considered for questions and answers.</a:t>
            </a:r>
            <a:endParaRPr lang="fa-IR" sz="15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9212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2F5FCB-6F83-010A-CDB6-D736AA740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866F440-7F58-BB65-E93F-39CBC2C9F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241194A6-D2DB-A759-3CB3-BC42999F0241}"/>
              </a:ext>
            </a:extLst>
          </p:cNvPr>
          <p:cNvSpPr txBox="1"/>
          <p:nvPr/>
        </p:nvSpPr>
        <p:spPr>
          <a:xfrm>
            <a:off x="-160867" y="6506350"/>
            <a:ext cx="27135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number / Total page number</a:t>
            </a:r>
          </a:p>
        </p:txBody>
      </p:sp>
    </p:spTree>
    <p:extLst>
      <p:ext uri="{BB962C8B-B14F-4D97-AF65-F5344CB8AC3E}">
        <p14:creationId xmlns:p14="http://schemas.microsoft.com/office/powerpoint/2010/main" val="3272759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611BB7-2BE6-4999-EFAB-CF9D4F96B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A9BD302-920C-CEEB-70C3-D9C6D284B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8E7AAC35-61E0-9F18-9840-AFC07DD59555}"/>
              </a:ext>
            </a:extLst>
          </p:cNvPr>
          <p:cNvSpPr txBox="1"/>
          <p:nvPr/>
        </p:nvSpPr>
        <p:spPr>
          <a:xfrm>
            <a:off x="-160867" y="6506350"/>
            <a:ext cx="27135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number / Total page number</a:t>
            </a:r>
          </a:p>
        </p:txBody>
      </p:sp>
    </p:spTree>
    <p:extLst>
      <p:ext uri="{BB962C8B-B14F-4D97-AF65-F5344CB8AC3E}">
        <p14:creationId xmlns:p14="http://schemas.microsoft.com/office/powerpoint/2010/main" val="13134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D8964C2-10B9-831A-B9C2-CFA49B7215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9E5BB94-AE13-16C1-3DF8-CD7D3FCFC9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D306AF38-BA49-1C82-B76E-439DB443F896}"/>
              </a:ext>
            </a:extLst>
          </p:cNvPr>
          <p:cNvSpPr txBox="1"/>
          <p:nvPr/>
        </p:nvSpPr>
        <p:spPr>
          <a:xfrm>
            <a:off x="-160867" y="6506350"/>
            <a:ext cx="27135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number / Total page number</a:t>
            </a:r>
          </a:p>
        </p:txBody>
      </p:sp>
    </p:spTree>
    <p:extLst>
      <p:ext uri="{BB962C8B-B14F-4D97-AF65-F5344CB8AC3E}">
        <p14:creationId xmlns:p14="http://schemas.microsoft.com/office/powerpoint/2010/main" val="2524943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</TotalTime>
  <Words>219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8</cp:revision>
  <dcterms:created xsi:type="dcterms:W3CDTF">2026-06-24T23:57:00Z</dcterms:created>
  <dcterms:modified xsi:type="dcterms:W3CDTF">2026-07-10T12:47:19Z</dcterms:modified>
</cp:coreProperties>
</file>