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96325" cy="30267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8" d="100"/>
          <a:sy n="18" d="100"/>
        </p:scale>
        <p:origin x="26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4953466"/>
            <a:ext cx="18186876" cy="10537496"/>
          </a:xfrm>
        </p:spPr>
        <p:txBody>
          <a:bodyPr anchor="b"/>
          <a:lstStyle>
            <a:lvl1pPr algn="ctr">
              <a:defRPr sz="1403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541" y="15897328"/>
            <a:ext cx="16047244" cy="7307583"/>
          </a:xfrm>
        </p:spPr>
        <p:txBody>
          <a:bodyPr/>
          <a:lstStyle>
            <a:lvl1pPr marL="0" indent="0" algn="ctr">
              <a:buNone/>
              <a:defRPr sz="5616"/>
            </a:lvl1pPr>
            <a:lvl2pPr marL="1069802" indent="0" algn="ctr">
              <a:buNone/>
              <a:defRPr sz="4680"/>
            </a:lvl2pPr>
            <a:lvl3pPr marL="2139605" indent="0" algn="ctr">
              <a:buNone/>
              <a:defRPr sz="4212"/>
            </a:lvl3pPr>
            <a:lvl4pPr marL="3209407" indent="0" algn="ctr">
              <a:buNone/>
              <a:defRPr sz="3744"/>
            </a:lvl4pPr>
            <a:lvl5pPr marL="4279209" indent="0" algn="ctr">
              <a:buNone/>
              <a:defRPr sz="3744"/>
            </a:lvl5pPr>
            <a:lvl6pPr marL="5349011" indent="0" algn="ctr">
              <a:buNone/>
              <a:defRPr sz="3744"/>
            </a:lvl6pPr>
            <a:lvl7pPr marL="6418814" indent="0" algn="ctr">
              <a:buNone/>
              <a:defRPr sz="3744"/>
            </a:lvl7pPr>
            <a:lvl8pPr marL="7488616" indent="0" algn="ctr">
              <a:buNone/>
              <a:defRPr sz="3744"/>
            </a:lvl8pPr>
            <a:lvl9pPr marL="8558418" indent="0" algn="ctr">
              <a:buNone/>
              <a:defRPr sz="374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2841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0563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11746" y="1611452"/>
            <a:ext cx="4613583" cy="25650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998" y="1611452"/>
            <a:ext cx="13573294" cy="25650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8696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4809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855" y="7545809"/>
            <a:ext cx="18454330" cy="12590343"/>
          </a:xfrm>
        </p:spPr>
        <p:txBody>
          <a:bodyPr anchor="b"/>
          <a:lstStyle>
            <a:lvl1pPr>
              <a:defRPr sz="1403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9855" y="20255262"/>
            <a:ext cx="18454330" cy="6620964"/>
          </a:xfrm>
        </p:spPr>
        <p:txBody>
          <a:bodyPr/>
          <a:lstStyle>
            <a:lvl1pPr marL="0" indent="0">
              <a:buNone/>
              <a:defRPr sz="5616">
                <a:solidFill>
                  <a:schemeClr val="tx1">
                    <a:tint val="82000"/>
                  </a:schemeClr>
                </a:solidFill>
              </a:defRPr>
            </a:lvl1pPr>
            <a:lvl2pPr marL="1069802" indent="0">
              <a:buNone/>
              <a:defRPr sz="4680">
                <a:solidFill>
                  <a:schemeClr val="tx1">
                    <a:tint val="82000"/>
                  </a:schemeClr>
                </a:solidFill>
              </a:defRPr>
            </a:lvl2pPr>
            <a:lvl3pPr marL="2139605" indent="0">
              <a:buNone/>
              <a:defRPr sz="4212">
                <a:solidFill>
                  <a:schemeClr val="tx1">
                    <a:tint val="82000"/>
                  </a:schemeClr>
                </a:solidFill>
              </a:defRPr>
            </a:lvl3pPr>
            <a:lvl4pPr marL="3209407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4pPr>
            <a:lvl5pPr marL="4279209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5pPr>
            <a:lvl6pPr marL="5349011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6pPr>
            <a:lvl7pPr marL="6418814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7pPr>
            <a:lvl8pPr marL="7488616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8pPr>
            <a:lvl9pPr marL="8558418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814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997" y="8057261"/>
            <a:ext cx="9093438" cy="1920430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1890" y="8057261"/>
            <a:ext cx="9093438" cy="1920430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447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611459"/>
            <a:ext cx="18454330" cy="585027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87" y="7419688"/>
            <a:ext cx="9051647" cy="3636275"/>
          </a:xfrm>
        </p:spPr>
        <p:txBody>
          <a:bodyPr anchor="b"/>
          <a:lstStyle>
            <a:lvl1pPr marL="0" indent="0">
              <a:buNone/>
              <a:defRPr sz="5616" b="1"/>
            </a:lvl1pPr>
            <a:lvl2pPr marL="1069802" indent="0">
              <a:buNone/>
              <a:defRPr sz="4680" b="1"/>
            </a:lvl2pPr>
            <a:lvl3pPr marL="2139605" indent="0">
              <a:buNone/>
              <a:defRPr sz="4212" b="1"/>
            </a:lvl3pPr>
            <a:lvl4pPr marL="3209407" indent="0">
              <a:buNone/>
              <a:defRPr sz="3744" b="1"/>
            </a:lvl4pPr>
            <a:lvl5pPr marL="4279209" indent="0">
              <a:buNone/>
              <a:defRPr sz="3744" b="1"/>
            </a:lvl5pPr>
            <a:lvl6pPr marL="5349011" indent="0">
              <a:buNone/>
              <a:defRPr sz="3744" b="1"/>
            </a:lvl6pPr>
            <a:lvl7pPr marL="6418814" indent="0">
              <a:buNone/>
              <a:defRPr sz="3744" b="1"/>
            </a:lvl7pPr>
            <a:lvl8pPr marL="7488616" indent="0">
              <a:buNone/>
              <a:defRPr sz="3744" b="1"/>
            </a:lvl8pPr>
            <a:lvl9pPr marL="8558418" indent="0">
              <a:buNone/>
              <a:defRPr sz="374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3787" y="11055963"/>
            <a:ext cx="9051647" cy="162616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31891" y="7419688"/>
            <a:ext cx="9096225" cy="3636275"/>
          </a:xfrm>
        </p:spPr>
        <p:txBody>
          <a:bodyPr anchor="b"/>
          <a:lstStyle>
            <a:lvl1pPr marL="0" indent="0">
              <a:buNone/>
              <a:defRPr sz="5616" b="1"/>
            </a:lvl1pPr>
            <a:lvl2pPr marL="1069802" indent="0">
              <a:buNone/>
              <a:defRPr sz="4680" b="1"/>
            </a:lvl2pPr>
            <a:lvl3pPr marL="2139605" indent="0">
              <a:buNone/>
              <a:defRPr sz="4212" b="1"/>
            </a:lvl3pPr>
            <a:lvl4pPr marL="3209407" indent="0">
              <a:buNone/>
              <a:defRPr sz="3744" b="1"/>
            </a:lvl4pPr>
            <a:lvl5pPr marL="4279209" indent="0">
              <a:buNone/>
              <a:defRPr sz="3744" b="1"/>
            </a:lvl5pPr>
            <a:lvl6pPr marL="5349011" indent="0">
              <a:buNone/>
              <a:defRPr sz="3744" b="1"/>
            </a:lvl6pPr>
            <a:lvl7pPr marL="6418814" indent="0">
              <a:buNone/>
              <a:defRPr sz="3744" b="1"/>
            </a:lvl7pPr>
            <a:lvl8pPr marL="7488616" indent="0">
              <a:buNone/>
              <a:defRPr sz="3744" b="1"/>
            </a:lvl8pPr>
            <a:lvl9pPr marL="8558418" indent="0">
              <a:buNone/>
              <a:defRPr sz="374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31891" y="11055963"/>
            <a:ext cx="9096225" cy="162616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94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1185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511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2017818"/>
            <a:ext cx="6900872" cy="7062364"/>
          </a:xfrm>
        </p:spPr>
        <p:txBody>
          <a:bodyPr anchor="b"/>
          <a:lstStyle>
            <a:lvl1pPr>
              <a:defRPr sz="7488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225" y="4357934"/>
            <a:ext cx="10831890" cy="21509383"/>
          </a:xfrm>
        </p:spPr>
        <p:txBody>
          <a:bodyPr/>
          <a:lstStyle>
            <a:lvl1pPr>
              <a:defRPr sz="7488"/>
            </a:lvl1pPr>
            <a:lvl2pPr>
              <a:defRPr sz="6552"/>
            </a:lvl2pPr>
            <a:lvl3pPr>
              <a:defRPr sz="5616"/>
            </a:lvl3pPr>
            <a:lvl4pPr>
              <a:defRPr sz="4680"/>
            </a:lvl4pPr>
            <a:lvl5pPr>
              <a:defRPr sz="4680"/>
            </a:lvl5pPr>
            <a:lvl6pPr>
              <a:defRPr sz="4680"/>
            </a:lvl6pPr>
            <a:lvl7pPr>
              <a:defRPr sz="4680"/>
            </a:lvl7pPr>
            <a:lvl8pPr>
              <a:defRPr sz="4680"/>
            </a:lvl8pPr>
            <a:lvl9pPr>
              <a:defRPr sz="468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9080183"/>
            <a:ext cx="6900872" cy="16822161"/>
          </a:xfrm>
        </p:spPr>
        <p:txBody>
          <a:bodyPr/>
          <a:lstStyle>
            <a:lvl1pPr marL="0" indent="0">
              <a:buNone/>
              <a:defRPr sz="3744"/>
            </a:lvl1pPr>
            <a:lvl2pPr marL="1069802" indent="0">
              <a:buNone/>
              <a:defRPr sz="3276"/>
            </a:lvl2pPr>
            <a:lvl3pPr marL="2139605" indent="0">
              <a:buNone/>
              <a:defRPr sz="2808"/>
            </a:lvl3pPr>
            <a:lvl4pPr marL="3209407" indent="0">
              <a:buNone/>
              <a:defRPr sz="2340"/>
            </a:lvl4pPr>
            <a:lvl5pPr marL="4279209" indent="0">
              <a:buNone/>
              <a:defRPr sz="2340"/>
            </a:lvl5pPr>
            <a:lvl6pPr marL="5349011" indent="0">
              <a:buNone/>
              <a:defRPr sz="2340"/>
            </a:lvl6pPr>
            <a:lvl7pPr marL="6418814" indent="0">
              <a:buNone/>
              <a:defRPr sz="2340"/>
            </a:lvl7pPr>
            <a:lvl8pPr marL="7488616" indent="0">
              <a:buNone/>
              <a:defRPr sz="2340"/>
            </a:lvl8pPr>
            <a:lvl9pPr marL="8558418" indent="0">
              <a:buNone/>
              <a:defRPr sz="234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996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2017818"/>
            <a:ext cx="6900872" cy="7062364"/>
          </a:xfrm>
        </p:spPr>
        <p:txBody>
          <a:bodyPr anchor="b"/>
          <a:lstStyle>
            <a:lvl1pPr>
              <a:defRPr sz="7488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6225" y="4357934"/>
            <a:ext cx="10831890" cy="21509383"/>
          </a:xfrm>
        </p:spPr>
        <p:txBody>
          <a:bodyPr anchor="t"/>
          <a:lstStyle>
            <a:lvl1pPr marL="0" indent="0">
              <a:buNone/>
              <a:defRPr sz="7488"/>
            </a:lvl1pPr>
            <a:lvl2pPr marL="1069802" indent="0">
              <a:buNone/>
              <a:defRPr sz="6552"/>
            </a:lvl2pPr>
            <a:lvl3pPr marL="2139605" indent="0">
              <a:buNone/>
              <a:defRPr sz="5616"/>
            </a:lvl3pPr>
            <a:lvl4pPr marL="3209407" indent="0">
              <a:buNone/>
              <a:defRPr sz="4680"/>
            </a:lvl4pPr>
            <a:lvl5pPr marL="4279209" indent="0">
              <a:buNone/>
              <a:defRPr sz="4680"/>
            </a:lvl5pPr>
            <a:lvl6pPr marL="5349011" indent="0">
              <a:buNone/>
              <a:defRPr sz="4680"/>
            </a:lvl6pPr>
            <a:lvl7pPr marL="6418814" indent="0">
              <a:buNone/>
              <a:defRPr sz="4680"/>
            </a:lvl7pPr>
            <a:lvl8pPr marL="7488616" indent="0">
              <a:buNone/>
              <a:defRPr sz="4680"/>
            </a:lvl8pPr>
            <a:lvl9pPr marL="8558418" indent="0">
              <a:buNone/>
              <a:defRPr sz="468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9080183"/>
            <a:ext cx="6900872" cy="16822161"/>
          </a:xfrm>
        </p:spPr>
        <p:txBody>
          <a:bodyPr/>
          <a:lstStyle>
            <a:lvl1pPr marL="0" indent="0">
              <a:buNone/>
              <a:defRPr sz="3744"/>
            </a:lvl1pPr>
            <a:lvl2pPr marL="1069802" indent="0">
              <a:buNone/>
              <a:defRPr sz="3276"/>
            </a:lvl2pPr>
            <a:lvl3pPr marL="2139605" indent="0">
              <a:buNone/>
              <a:defRPr sz="2808"/>
            </a:lvl3pPr>
            <a:lvl4pPr marL="3209407" indent="0">
              <a:buNone/>
              <a:defRPr sz="2340"/>
            </a:lvl4pPr>
            <a:lvl5pPr marL="4279209" indent="0">
              <a:buNone/>
              <a:defRPr sz="2340"/>
            </a:lvl5pPr>
            <a:lvl6pPr marL="5349011" indent="0">
              <a:buNone/>
              <a:defRPr sz="2340"/>
            </a:lvl6pPr>
            <a:lvl7pPr marL="6418814" indent="0">
              <a:buNone/>
              <a:defRPr sz="2340"/>
            </a:lvl7pPr>
            <a:lvl8pPr marL="7488616" indent="0">
              <a:buNone/>
              <a:defRPr sz="2340"/>
            </a:lvl8pPr>
            <a:lvl9pPr marL="8558418" indent="0">
              <a:buNone/>
              <a:defRPr sz="234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246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998" y="1611459"/>
            <a:ext cx="184543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998" y="8057261"/>
            <a:ext cx="184543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997" y="28053287"/>
            <a:ext cx="4814173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7533" y="28053287"/>
            <a:ext cx="7221260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11155" y="28053287"/>
            <a:ext cx="4814173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5329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9605" rtl="1" eaLnBrk="1" latinLnBrk="0" hangingPunct="1">
        <a:lnSpc>
          <a:spcPct val="90000"/>
        </a:lnSpc>
        <a:spcBef>
          <a:spcPct val="0"/>
        </a:spcBef>
        <a:buNone/>
        <a:defRPr sz="102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901" indent="-534901" algn="r" defTabSz="2139605" rtl="1" eaLnBrk="1" latinLnBrk="0" hangingPunct="1">
        <a:lnSpc>
          <a:spcPct val="90000"/>
        </a:lnSpc>
        <a:spcBef>
          <a:spcPts val="2340"/>
        </a:spcBef>
        <a:buFont typeface="Arial" panose="020B0604020202020204" pitchFamily="34" charset="0"/>
        <a:buChar char="•"/>
        <a:defRPr sz="6552" kern="1200">
          <a:solidFill>
            <a:schemeClr val="tx1"/>
          </a:solidFill>
          <a:latin typeface="+mn-lt"/>
          <a:ea typeface="+mn-ea"/>
          <a:cs typeface="+mn-cs"/>
        </a:defRPr>
      </a:lvl1pPr>
      <a:lvl2pPr marL="1604703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5616" kern="1200">
          <a:solidFill>
            <a:schemeClr val="tx1"/>
          </a:solidFill>
          <a:latin typeface="+mn-lt"/>
          <a:ea typeface="+mn-ea"/>
          <a:cs typeface="+mn-cs"/>
        </a:defRPr>
      </a:lvl2pPr>
      <a:lvl3pPr marL="2674506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3pPr>
      <a:lvl4pPr marL="3744308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4pPr>
      <a:lvl5pPr marL="4814110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5pPr>
      <a:lvl6pPr marL="5883913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6pPr>
      <a:lvl7pPr marL="6953715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7pPr>
      <a:lvl8pPr marL="8023517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8pPr>
      <a:lvl9pPr marL="9093319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1pPr>
      <a:lvl2pPr marL="1069802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2pPr>
      <a:lvl3pPr marL="2139605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3pPr>
      <a:lvl4pPr marL="3209407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4pPr>
      <a:lvl5pPr marL="4279209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5pPr>
      <a:lvl6pPr marL="5349011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6pPr>
      <a:lvl7pPr marL="6418814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7pPr>
      <a:lvl8pPr marL="7488616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8pPr>
      <a:lvl9pPr marL="8558418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A1333114-E956-CF67-723E-2B6C6C81A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" y="-1"/>
            <a:ext cx="21376263" cy="30267275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6961359-1AD9-C447-776A-4689E1172F38}"/>
              </a:ext>
            </a:extLst>
          </p:cNvPr>
          <p:cNvSpPr/>
          <p:nvPr/>
        </p:nvSpPr>
        <p:spPr>
          <a:xfrm>
            <a:off x="0" y="-1"/>
            <a:ext cx="21396325" cy="365761"/>
          </a:xfrm>
          <a:prstGeom prst="rect">
            <a:avLst/>
          </a:prstGeom>
          <a:gradFill flip="none" rotWithShape="1">
            <a:gsLst>
              <a:gs pos="4000">
                <a:srgbClr val="4F6BA6"/>
              </a:gs>
              <a:gs pos="100000">
                <a:srgbClr val="00206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7D3AB76-5BD8-8B5A-7E37-5CA64F4A7D97}"/>
              </a:ext>
            </a:extLst>
          </p:cNvPr>
          <p:cNvSpPr/>
          <p:nvPr/>
        </p:nvSpPr>
        <p:spPr>
          <a:xfrm>
            <a:off x="0" y="457200"/>
            <a:ext cx="21381842" cy="91440"/>
          </a:xfrm>
          <a:prstGeom prst="rect">
            <a:avLst/>
          </a:prstGeom>
          <a:gradFill>
            <a:gsLst>
              <a:gs pos="4000">
                <a:srgbClr val="A5BBE3"/>
              </a:gs>
              <a:gs pos="100000">
                <a:srgbClr val="4F6BA6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6449315-1A41-372F-873C-1FB0EF255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7420" y="870698"/>
            <a:ext cx="3492646" cy="258789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8A8252C-CF50-FAAE-EE86-722187850E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109" y="2642566"/>
            <a:ext cx="10567922" cy="1008756"/>
          </a:xfrm>
          <a:prstGeom prst="rect">
            <a:avLst/>
          </a:prstGeom>
        </p:spPr>
      </p:pic>
      <p:sp>
        <p:nvSpPr>
          <p:cNvPr id="37" name="Freeform 17">
            <a:extLst>
              <a:ext uri="{FF2B5EF4-FFF2-40B4-BE49-F238E27FC236}">
                <a16:creationId xmlns:a16="http://schemas.microsoft.com/office/drawing/2014/main" id="{F12F2745-D9C9-F8FE-BF51-67E4E2F8678F}"/>
              </a:ext>
            </a:extLst>
          </p:cNvPr>
          <p:cNvSpPr/>
          <p:nvPr/>
        </p:nvSpPr>
        <p:spPr>
          <a:xfrm>
            <a:off x="3502652" y="714805"/>
            <a:ext cx="2271814" cy="2271814"/>
          </a:xfrm>
          <a:custGeom>
            <a:avLst/>
            <a:gdLst/>
            <a:ahLst/>
            <a:cxnLst/>
            <a:rect l="l" t="t" r="r" b="b"/>
            <a:pathLst>
              <a:path w="2702535" h="2695779">
                <a:moveTo>
                  <a:pt x="0" y="0"/>
                </a:moveTo>
                <a:lnTo>
                  <a:pt x="2702536" y="0"/>
                </a:lnTo>
                <a:lnTo>
                  <a:pt x="2702536" y="2695779"/>
                </a:lnTo>
                <a:lnTo>
                  <a:pt x="0" y="26957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5FCD935E-380B-194F-658D-178F7DF62558}"/>
              </a:ext>
            </a:extLst>
          </p:cNvPr>
          <p:cNvSpPr/>
          <p:nvPr/>
        </p:nvSpPr>
        <p:spPr>
          <a:xfrm>
            <a:off x="745686" y="870698"/>
            <a:ext cx="2576070" cy="1809212"/>
          </a:xfrm>
          <a:custGeom>
            <a:avLst/>
            <a:gdLst/>
            <a:ahLst/>
            <a:cxnLst/>
            <a:rect l="l" t="t" r="r" b="b"/>
            <a:pathLst>
              <a:path w="3718868" h="2611817">
                <a:moveTo>
                  <a:pt x="0" y="0"/>
                </a:moveTo>
                <a:lnTo>
                  <a:pt x="3718869" y="0"/>
                </a:lnTo>
                <a:lnTo>
                  <a:pt x="3718869" y="2611817"/>
                </a:lnTo>
                <a:lnTo>
                  <a:pt x="0" y="261181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40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 l="-314" r="-9632" b="-37839"/>
            </a:stretch>
          </a:blipFill>
        </p:spPr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0880E79-5A65-6426-9F92-054AFB9914EA}"/>
              </a:ext>
            </a:extLst>
          </p:cNvPr>
          <p:cNvGrpSpPr/>
          <p:nvPr/>
        </p:nvGrpSpPr>
        <p:grpSpPr>
          <a:xfrm>
            <a:off x="7977597" y="1391742"/>
            <a:ext cx="3452027" cy="942597"/>
            <a:chOff x="2010478" y="3971439"/>
            <a:chExt cx="1608604" cy="439239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3B80939C-BE77-FE52-6769-6B125EED791E}"/>
                </a:ext>
              </a:extLst>
            </p:cNvPr>
            <p:cNvSpPr/>
            <p:nvPr/>
          </p:nvSpPr>
          <p:spPr>
            <a:xfrm>
              <a:off x="2010478" y="3976878"/>
              <a:ext cx="124829" cy="433800"/>
            </a:xfrm>
            <a:custGeom>
              <a:avLst/>
              <a:gdLst/>
              <a:ahLst/>
              <a:cxnLst/>
              <a:rect l="l" t="t" r="r" b="b"/>
              <a:pathLst>
                <a:path w="898585" h="3122721">
                  <a:moveTo>
                    <a:pt x="0" y="0"/>
                  </a:moveTo>
                  <a:lnTo>
                    <a:pt x="898585" y="0"/>
                  </a:lnTo>
                  <a:lnTo>
                    <a:pt x="898585" y="3122720"/>
                  </a:lnTo>
                  <a:lnTo>
                    <a:pt x="0" y="3122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 l="-181126" t="-83342" r="-1921156" b="-291782"/>
              </a:stretch>
            </a:blipFill>
          </p:spPr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63546F60-B24A-3723-154C-D2EF4BAF67B9}"/>
                </a:ext>
              </a:extLst>
            </p:cNvPr>
            <p:cNvSpPr/>
            <p:nvPr/>
          </p:nvSpPr>
          <p:spPr>
            <a:xfrm>
              <a:off x="2175236" y="3971439"/>
              <a:ext cx="333931" cy="433799"/>
            </a:xfrm>
            <a:custGeom>
              <a:avLst/>
              <a:gdLst/>
              <a:ahLst/>
              <a:cxnLst/>
              <a:rect l="l" t="t" r="r" b="b"/>
              <a:pathLst>
                <a:path w="2403816" h="3122721">
                  <a:moveTo>
                    <a:pt x="0" y="0"/>
                  </a:moveTo>
                  <a:lnTo>
                    <a:pt x="2403817" y="0"/>
                  </a:lnTo>
                  <a:lnTo>
                    <a:pt x="2403817" y="3122720"/>
                  </a:lnTo>
                  <a:lnTo>
                    <a:pt x="0" y="3122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 l="-105089" t="-83342" r="-618159" b="-291782"/>
              </a:stretch>
            </a:blipFill>
          </p:spPr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5A9BA73B-73A7-3B7C-D729-5883005C0B02}"/>
                </a:ext>
              </a:extLst>
            </p:cNvPr>
            <p:cNvSpPr/>
            <p:nvPr/>
          </p:nvSpPr>
          <p:spPr>
            <a:xfrm>
              <a:off x="2561288" y="3973394"/>
              <a:ext cx="292020" cy="433799"/>
            </a:xfrm>
            <a:custGeom>
              <a:avLst/>
              <a:gdLst/>
              <a:ahLst/>
              <a:cxnLst/>
              <a:rect l="l" t="t" r="r" b="b"/>
              <a:pathLst>
                <a:path w="2102116" h="3122721">
                  <a:moveTo>
                    <a:pt x="0" y="0"/>
                  </a:moveTo>
                  <a:lnTo>
                    <a:pt x="2102116" y="0"/>
                  </a:lnTo>
                  <a:lnTo>
                    <a:pt x="2102116" y="3122720"/>
                  </a:lnTo>
                  <a:lnTo>
                    <a:pt x="0" y="3122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 l="-231325" t="-83342" r="-610078" b="-291782"/>
              </a:stretch>
            </a:blipFill>
          </p:spPr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EFE86A78-F96C-E28F-0413-4C40747609A1}"/>
                </a:ext>
              </a:extLst>
            </p:cNvPr>
            <p:cNvSpPr/>
            <p:nvPr/>
          </p:nvSpPr>
          <p:spPr>
            <a:xfrm>
              <a:off x="2880026" y="3973879"/>
              <a:ext cx="372941" cy="433799"/>
            </a:xfrm>
            <a:custGeom>
              <a:avLst/>
              <a:gdLst/>
              <a:ahLst/>
              <a:cxnLst/>
              <a:rect l="l" t="t" r="r" b="b"/>
              <a:pathLst>
                <a:path w="2684630" h="3122721">
                  <a:moveTo>
                    <a:pt x="0" y="0"/>
                  </a:moveTo>
                  <a:lnTo>
                    <a:pt x="2684630" y="0"/>
                  </a:lnTo>
                  <a:lnTo>
                    <a:pt x="2684630" y="3122720"/>
                  </a:lnTo>
                  <a:lnTo>
                    <a:pt x="0" y="3122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 l="-259433" t="-83342" r="-377702" b="-291782"/>
              </a:stretch>
            </a:blipFill>
          </p:spPr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E5451F5E-ABC2-9101-4736-003640A07A75}"/>
                </a:ext>
              </a:extLst>
            </p:cNvPr>
            <p:cNvSpPr/>
            <p:nvPr/>
          </p:nvSpPr>
          <p:spPr>
            <a:xfrm>
              <a:off x="3282893" y="3975701"/>
              <a:ext cx="336189" cy="433799"/>
            </a:xfrm>
            <a:custGeom>
              <a:avLst/>
              <a:gdLst/>
              <a:ahLst/>
              <a:cxnLst/>
              <a:rect l="l" t="t" r="r" b="b"/>
              <a:pathLst>
                <a:path w="2420073" h="3122721">
                  <a:moveTo>
                    <a:pt x="0" y="0"/>
                  </a:moveTo>
                  <a:lnTo>
                    <a:pt x="2420073" y="0"/>
                  </a:lnTo>
                  <a:lnTo>
                    <a:pt x="2420073" y="3122721"/>
                  </a:lnTo>
                  <a:lnTo>
                    <a:pt x="0" y="31227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contrast="40000"/>
                        </a14:imgEffect>
                      </a14:imgLayer>
                    </a14:imgProps>
                  </a:ext>
                </a:extLst>
              </a:blip>
              <a:stretch>
                <a:fillRect l="-398726" t="-83342" r="-318992" b="-291782"/>
              </a:stretch>
            </a:blipFill>
          </p:spPr>
        </p:sp>
      </p:grpSp>
      <p:sp>
        <p:nvSpPr>
          <p:cNvPr id="45" name="TextBox 24">
            <a:extLst>
              <a:ext uri="{FF2B5EF4-FFF2-40B4-BE49-F238E27FC236}">
                <a16:creationId xmlns:a16="http://schemas.microsoft.com/office/drawing/2014/main" id="{809C0D9F-DB59-539C-40B1-C53E0E641CCB}"/>
              </a:ext>
            </a:extLst>
          </p:cNvPr>
          <p:cNvSpPr txBox="1"/>
          <p:nvPr/>
        </p:nvSpPr>
        <p:spPr>
          <a:xfrm>
            <a:off x="10980651" y="779885"/>
            <a:ext cx="2994391" cy="1589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47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Impact" panose="020B0806030902050204" pitchFamily="34" charset="0"/>
                <a:ea typeface="Doran Ultra-Bold"/>
                <a:cs typeface="Doran Ultra-Bold"/>
                <a:sym typeface="Doran Ultra-Bold"/>
              </a:rPr>
              <a:t>2026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5839D8B-1A18-5CD4-7ACA-E3C3DACA84C8}"/>
              </a:ext>
            </a:extLst>
          </p:cNvPr>
          <p:cNvSpPr txBox="1"/>
          <p:nvPr/>
        </p:nvSpPr>
        <p:spPr>
          <a:xfrm>
            <a:off x="6732309" y="2362920"/>
            <a:ext cx="7945188" cy="5237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47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-78" normalizeH="0" baseline="0" noProof="0" dirty="0">
                <a:ln>
                  <a:noFill/>
                </a:ln>
                <a:solidFill>
                  <a:srgbClr val="0A3164"/>
                </a:solidFill>
                <a:effectLst/>
                <a:uLnTx/>
                <a:uFillTx/>
                <a:latin typeface="Quan Bold"/>
                <a:ea typeface="Quan Bold"/>
                <a:cs typeface="Quan Bold"/>
                <a:sym typeface="Quan Bold"/>
              </a:rPr>
              <a:t>Isfahan University of Technology, Iran, 18–19 November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A62EAC-10EB-B441-D22D-246C4944C934}"/>
              </a:ext>
            </a:extLst>
          </p:cNvPr>
          <p:cNvSpPr txBox="1"/>
          <p:nvPr/>
        </p:nvSpPr>
        <p:spPr>
          <a:xfrm>
            <a:off x="6407250" y="816365"/>
            <a:ext cx="863858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Quan Bold" panose="020B0604020202020204" charset="0"/>
                <a:ea typeface="+mn-ea"/>
                <a:cs typeface="Quan Bold" panose="020B0604020202020204" charset="0"/>
              </a:rPr>
              <a:t>33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Quan Bold" panose="020B0604020202020204" charset="0"/>
                <a:ea typeface="+mn-ea"/>
                <a:cs typeface="Quan Bold" panose="020B0604020202020204" charset="0"/>
              </a:rPr>
              <a:t>rd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Quan Bold" panose="020B0604020202020204" charset="0"/>
                <a:ea typeface="+mn-ea"/>
                <a:cs typeface="Quan Bold" panose="020B0604020202020204" charset="0"/>
              </a:rPr>
              <a:t> National &amp; 11</a:t>
            </a:r>
            <a:r>
              <a:rPr kumimoji="0" lang="en-US" sz="2800" b="1" i="0" u="none" strike="noStrike" kern="1200" cap="none" spc="0" normalizeH="0" baseline="3000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Quan Bold" panose="020B0604020202020204" charset="0"/>
                <a:ea typeface="+mn-ea"/>
                <a:cs typeface="Quan Bold" panose="020B0604020202020204" charset="0"/>
              </a:rPr>
              <a:t>th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Quan Bold" panose="020B0604020202020204" charset="0"/>
                <a:ea typeface="+mn-ea"/>
                <a:cs typeface="Quan Bold" panose="020B0604020202020204" charset="0"/>
              </a:rPr>
              <a:t> International Iranian Conference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82750"/>
                </a:solidFill>
                <a:effectLst/>
                <a:uLnTx/>
                <a:uFillTx/>
                <a:latin typeface="Quan Bold" panose="020B0604020202020204" charset="0"/>
                <a:ea typeface="+mn-ea"/>
                <a:cs typeface="Quan Bold" panose="020B0604020202020204" charset="0"/>
              </a:rPr>
              <a:t>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5C6A24F-9496-E3A7-5E4A-BF189B9D574E}"/>
              </a:ext>
            </a:extLst>
          </p:cNvPr>
          <p:cNvSpPr/>
          <p:nvPr/>
        </p:nvSpPr>
        <p:spPr>
          <a:xfrm>
            <a:off x="-19384" y="30048836"/>
            <a:ext cx="21396325" cy="365761"/>
          </a:xfrm>
          <a:prstGeom prst="rect">
            <a:avLst/>
          </a:prstGeom>
          <a:gradFill flip="none" rotWithShape="1">
            <a:gsLst>
              <a:gs pos="4000">
                <a:srgbClr val="4F6BA6"/>
              </a:gs>
              <a:gs pos="100000">
                <a:srgbClr val="00206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CACCC3A-B152-54F2-8BC9-28BD339C7F58}"/>
              </a:ext>
            </a:extLst>
          </p:cNvPr>
          <p:cNvSpPr/>
          <p:nvPr/>
        </p:nvSpPr>
        <p:spPr>
          <a:xfrm>
            <a:off x="14483" y="29844347"/>
            <a:ext cx="21381842" cy="91440"/>
          </a:xfrm>
          <a:prstGeom prst="rect">
            <a:avLst/>
          </a:prstGeom>
          <a:gradFill>
            <a:gsLst>
              <a:gs pos="4000">
                <a:srgbClr val="A5BBE3"/>
              </a:gs>
              <a:gs pos="100000">
                <a:srgbClr val="4F6BA6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C2A5A68-A338-EB89-0F15-C573E8987109}"/>
              </a:ext>
            </a:extLst>
          </p:cNvPr>
          <p:cNvSpPr txBox="1"/>
          <p:nvPr/>
        </p:nvSpPr>
        <p:spPr>
          <a:xfrm>
            <a:off x="4132283" y="4696109"/>
            <a:ext cx="131885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Affiliation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address: </a:t>
            </a:r>
            <a:endParaRPr lang="fa-I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F4A11CD-49EC-0752-CF07-3D2BC1880D11}"/>
              </a:ext>
            </a:extLst>
          </p:cNvPr>
          <p:cNvSpPr txBox="1"/>
          <p:nvPr/>
        </p:nvSpPr>
        <p:spPr>
          <a:xfrm>
            <a:off x="5288551" y="3585256"/>
            <a:ext cx="106984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B Titr" panose="00000700000000000000" pitchFamily="2" charset="-78"/>
              </a:rPr>
              <a:t>Title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B Titr" panose="00000700000000000000" pitchFamily="2" charset="-78"/>
              </a:rPr>
              <a:t> </a:t>
            </a:r>
            <a:endParaRPr kumimoji="0" lang="fa-I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B Titr" panose="00000700000000000000" pitchFamily="2" charset="-78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CB60ADE-2AA9-6EB6-6BB0-E20946320D71}"/>
              </a:ext>
            </a:extLst>
          </p:cNvPr>
          <p:cNvSpPr/>
          <p:nvPr/>
        </p:nvSpPr>
        <p:spPr>
          <a:xfrm>
            <a:off x="11064069" y="17938559"/>
            <a:ext cx="9360188" cy="6280909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17C4F02-6E9A-6FB4-B694-052C8DDE9CDC}"/>
              </a:ext>
            </a:extLst>
          </p:cNvPr>
          <p:cNvSpPr/>
          <p:nvPr/>
        </p:nvSpPr>
        <p:spPr>
          <a:xfrm>
            <a:off x="11028900" y="17582728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5F5B6690-84AA-F36E-E534-8E285B297FD9}"/>
              </a:ext>
            </a:extLst>
          </p:cNvPr>
          <p:cNvSpPr/>
          <p:nvPr/>
        </p:nvSpPr>
        <p:spPr>
          <a:xfrm>
            <a:off x="11064069" y="7963758"/>
            <a:ext cx="9360188" cy="9298308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EFA8610-C65B-802F-C3CA-30FF5D3ACAC5}"/>
              </a:ext>
            </a:extLst>
          </p:cNvPr>
          <p:cNvSpPr/>
          <p:nvPr/>
        </p:nvSpPr>
        <p:spPr>
          <a:xfrm>
            <a:off x="11028901" y="7713436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3FFACCF-B029-9864-9335-5FA199FFFA27}"/>
              </a:ext>
            </a:extLst>
          </p:cNvPr>
          <p:cNvSpPr/>
          <p:nvPr/>
        </p:nvSpPr>
        <p:spPr>
          <a:xfrm>
            <a:off x="936899" y="7963758"/>
            <a:ext cx="9360188" cy="4880219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B0B61E9-167E-278E-6C81-031898C4936D}"/>
              </a:ext>
            </a:extLst>
          </p:cNvPr>
          <p:cNvSpPr/>
          <p:nvPr/>
        </p:nvSpPr>
        <p:spPr>
          <a:xfrm>
            <a:off x="936899" y="7713436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D601C45E-987A-9DC3-2B04-B62081AC3303}"/>
              </a:ext>
            </a:extLst>
          </p:cNvPr>
          <p:cNvSpPr/>
          <p:nvPr/>
        </p:nvSpPr>
        <p:spPr>
          <a:xfrm>
            <a:off x="11064069" y="24934985"/>
            <a:ext cx="9360188" cy="4162528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7472C6F1-4DEC-45F6-1903-E36E5676E23C}"/>
              </a:ext>
            </a:extLst>
          </p:cNvPr>
          <p:cNvSpPr/>
          <p:nvPr/>
        </p:nvSpPr>
        <p:spPr>
          <a:xfrm>
            <a:off x="11028899" y="24669146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D01B644-CBCA-D987-82A0-D889F5897AC1}"/>
              </a:ext>
            </a:extLst>
          </p:cNvPr>
          <p:cNvSpPr/>
          <p:nvPr/>
        </p:nvSpPr>
        <p:spPr>
          <a:xfrm>
            <a:off x="972068" y="13410822"/>
            <a:ext cx="9360188" cy="385124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423ECC5A-5E4C-93E1-B908-42E5AAEA9556}"/>
              </a:ext>
            </a:extLst>
          </p:cNvPr>
          <p:cNvSpPr/>
          <p:nvPr/>
        </p:nvSpPr>
        <p:spPr>
          <a:xfrm>
            <a:off x="972068" y="13109814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289BE374-C88A-840C-6F8B-DB293DA80ECE}"/>
              </a:ext>
            </a:extLst>
          </p:cNvPr>
          <p:cNvSpPr/>
          <p:nvPr/>
        </p:nvSpPr>
        <p:spPr>
          <a:xfrm>
            <a:off x="972068" y="17938559"/>
            <a:ext cx="9360188" cy="11158953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8B600281-F027-2775-360C-814A631CBB43}"/>
              </a:ext>
            </a:extLst>
          </p:cNvPr>
          <p:cNvSpPr/>
          <p:nvPr/>
        </p:nvSpPr>
        <p:spPr>
          <a:xfrm>
            <a:off x="972068" y="17582728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841358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31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Impact</vt:lpstr>
      <vt:lpstr>Quan Bold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 A</dc:creator>
  <cp:lastModifiedBy>H A</cp:lastModifiedBy>
  <cp:revision>6</cp:revision>
  <dcterms:created xsi:type="dcterms:W3CDTF">2026-07-27T08:43:50Z</dcterms:created>
  <dcterms:modified xsi:type="dcterms:W3CDTF">2026-07-27T10:34:41Z</dcterms:modified>
</cp:coreProperties>
</file>