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21396325" cy="30267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10" d="100"/>
          <a:sy n="10" d="100"/>
        </p:scale>
        <p:origin x="3182" y="7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4953466"/>
            <a:ext cx="18186876" cy="10537496"/>
          </a:xfrm>
        </p:spPr>
        <p:txBody>
          <a:bodyPr anchor="b"/>
          <a:lstStyle>
            <a:lvl1pPr algn="ctr">
              <a:defRPr sz="1403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4541" y="15897328"/>
            <a:ext cx="16047244" cy="7307583"/>
          </a:xfrm>
        </p:spPr>
        <p:txBody>
          <a:bodyPr/>
          <a:lstStyle>
            <a:lvl1pPr marL="0" indent="0" algn="ctr">
              <a:buNone/>
              <a:defRPr sz="5616"/>
            </a:lvl1pPr>
            <a:lvl2pPr marL="1069802" indent="0" algn="ctr">
              <a:buNone/>
              <a:defRPr sz="4680"/>
            </a:lvl2pPr>
            <a:lvl3pPr marL="2139605" indent="0" algn="ctr">
              <a:buNone/>
              <a:defRPr sz="4212"/>
            </a:lvl3pPr>
            <a:lvl4pPr marL="3209407" indent="0" algn="ctr">
              <a:buNone/>
              <a:defRPr sz="3744"/>
            </a:lvl4pPr>
            <a:lvl5pPr marL="4279209" indent="0" algn="ctr">
              <a:buNone/>
              <a:defRPr sz="3744"/>
            </a:lvl5pPr>
            <a:lvl6pPr marL="5349011" indent="0" algn="ctr">
              <a:buNone/>
              <a:defRPr sz="3744"/>
            </a:lvl6pPr>
            <a:lvl7pPr marL="6418814" indent="0" algn="ctr">
              <a:buNone/>
              <a:defRPr sz="3744"/>
            </a:lvl7pPr>
            <a:lvl8pPr marL="7488616" indent="0" algn="ctr">
              <a:buNone/>
              <a:defRPr sz="3744"/>
            </a:lvl8pPr>
            <a:lvl9pPr marL="8558418" indent="0" algn="ctr">
              <a:buNone/>
              <a:defRPr sz="3744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82841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056351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11746" y="1611452"/>
            <a:ext cx="4613583" cy="25650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70998" y="1611452"/>
            <a:ext cx="13573294" cy="25650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086969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848090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9855" y="7545809"/>
            <a:ext cx="18454330" cy="12590343"/>
          </a:xfrm>
        </p:spPr>
        <p:txBody>
          <a:bodyPr anchor="b"/>
          <a:lstStyle>
            <a:lvl1pPr>
              <a:defRPr sz="14039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9855" y="20255262"/>
            <a:ext cx="18454330" cy="6620964"/>
          </a:xfrm>
        </p:spPr>
        <p:txBody>
          <a:bodyPr/>
          <a:lstStyle>
            <a:lvl1pPr marL="0" indent="0">
              <a:buNone/>
              <a:defRPr sz="5616">
                <a:solidFill>
                  <a:schemeClr val="tx1">
                    <a:tint val="82000"/>
                  </a:schemeClr>
                </a:solidFill>
              </a:defRPr>
            </a:lvl1pPr>
            <a:lvl2pPr marL="1069802" indent="0">
              <a:buNone/>
              <a:defRPr sz="4680">
                <a:solidFill>
                  <a:schemeClr val="tx1">
                    <a:tint val="82000"/>
                  </a:schemeClr>
                </a:solidFill>
              </a:defRPr>
            </a:lvl2pPr>
            <a:lvl3pPr marL="2139605" indent="0">
              <a:buNone/>
              <a:defRPr sz="4212">
                <a:solidFill>
                  <a:schemeClr val="tx1">
                    <a:tint val="82000"/>
                  </a:schemeClr>
                </a:solidFill>
              </a:defRPr>
            </a:lvl3pPr>
            <a:lvl4pPr marL="3209407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4pPr>
            <a:lvl5pPr marL="4279209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5pPr>
            <a:lvl6pPr marL="5349011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6pPr>
            <a:lvl7pPr marL="6418814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7pPr>
            <a:lvl8pPr marL="7488616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8pPr>
            <a:lvl9pPr marL="8558418" indent="0">
              <a:buNone/>
              <a:defRPr sz="374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08144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70997" y="8057261"/>
            <a:ext cx="9093438" cy="1920430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831890" y="8057261"/>
            <a:ext cx="9093438" cy="1920430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574476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1611459"/>
            <a:ext cx="18454330" cy="585027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3787" y="7419688"/>
            <a:ext cx="9051647" cy="3636275"/>
          </a:xfrm>
        </p:spPr>
        <p:txBody>
          <a:bodyPr anchor="b"/>
          <a:lstStyle>
            <a:lvl1pPr marL="0" indent="0">
              <a:buNone/>
              <a:defRPr sz="5616" b="1"/>
            </a:lvl1pPr>
            <a:lvl2pPr marL="1069802" indent="0">
              <a:buNone/>
              <a:defRPr sz="4680" b="1"/>
            </a:lvl2pPr>
            <a:lvl3pPr marL="2139605" indent="0">
              <a:buNone/>
              <a:defRPr sz="4212" b="1"/>
            </a:lvl3pPr>
            <a:lvl4pPr marL="3209407" indent="0">
              <a:buNone/>
              <a:defRPr sz="3744" b="1"/>
            </a:lvl4pPr>
            <a:lvl5pPr marL="4279209" indent="0">
              <a:buNone/>
              <a:defRPr sz="3744" b="1"/>
            </a:lvl5pPr>
            <a:lvl6pPr marL="5349011" indent="0">
              <a:buNone/>
              <a:defRPr sz="3744" b="1"/>
            </a:lvl6pPr>
            <a:lvl7pPr marL="6418814" indent="0">
              <a:buNone/>
              <a:defRPr sz="3744" b="1"/>
            </a:lvl7pPr>
            <a:lvl8pPr marL="7488616" indent="0">
              <a:buNone/>
              <a:defRPr sz="3744" b="1"/>
            </a:lvl8pPr>
            <a:lvl9pPr marL="8558418" indent="0">
              <a:buNone/>
              <a:defRPr sz="374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73787" y="11055963"/>
            <a:ext cx="9051647" cy="1626165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31891" y="7419688"/>
            <a:ext cx="9096225" cy="3636275"/>
          </a:xfrm>
        </p:spPr>
        <p:txBody>
          <a:bodyPr anchor="b"/>
          <a:lstStyle>
            <a:lvl1pPr marL="0" indent="0">
              <a:buNone/>
              <a:defRPr sz="5616" b="1"/>
            </a:lvl1pPr>
            <a:lvl2pPr marL="1069802" indent="0">
              <a:buNone/>
              <a:defRPr sz="4680" b="1"/>
            </a:lvl2pPr>
            <a:lvl3pPr marL="2139605" indent="0">
              <a:buNone/>
              <a:defRPr sz="4212" b="1"/>
            </a:lvl3pPr>
            <a:lvl4pPr marL="3209407" indent="0">
              <a:buNone/>
              <a:defRPr sz="3744" b="1"/>
            </a:lvl4pPr>
            <a:lvl5pPr marL="4279209" indent="0">
              <a:buNone/>
              <a:defRPr sz="3744" b="1"/>
            </a:lvl5pPr>
            <a:lvl6pPr marL="5349011" indent="0">
              <a:buNone/>
              <a:defRPr sz="3744" b="1"/>
            </a:lvl6pPr>
            <a:lvl7pPr marL="6418814" indent="0">
              <a:buNone/>
              <a:defRPr sz="3744" b="1"/>
            </a:lvl7pPr>
            <a:lvl8pPr marL="7488616" indent="0">
              <a:buNone/>
              <a:defRPr sz="3744" b="1"/>
            </a:lvl8pPr>
            <a:lvl9pPr marL="8558418" indent="0">
              <a:buNone/>
              <a:defRPr sz="3744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31891" y="11055963"/>
            <a:ext cx="9096225" cy="1626165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65394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711852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55118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2017818"/>
            <a:ext cx="6900872" cy="7062364"/>
          </a:xfrm>
        </p:spPr>
        <p:txBody>
          <a:bodyPr anchor="b"/>
          <a:lstStyle>
            <a:lvl1pPr>
              <a:defRPr sz="7488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96225" y="4357934"/>
            <a:ext cx="10831890" cy="21509383"/>
          </a:xfrm>
        </p:spPr>
        <p:txBody>
          <a:bodyPr/>
          <a:lstStyle>
            <a:lvl1pPr>
              <a:defRPr sz="7488"/>
            </a:lvl1pPr>
            <a:lvl2pPr>
              <a:defRPr sz="6552"/>
            </a:lvl2pPr>
            <a:lvl3pPr>
              <a:defRPr sz="5616"/>
            </a:lvl3pPr>
            <a:lvl4pPr>
              <a:defRPr sz="4680"/>
            </a:lvl4pPr>
            <a:lvl5pPr>
              <a:defRPr sz="4680"/>
            </a:lvl5pPr>
            <a:lvl6pPr>
              <a:defRPr sz="4680"/>
            </a:lvl6pPr>
            <a:lvl7pPr>
              <a:defRPr sz="4680"/>
            </a:lvl7pPr>
            <a:lvl8pPr>
              <a:defRPr sz="4680"/>
            </a:lvl8pPr>
            <a:lvl9pPr>
              <a:defRPr sz="468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784" y="9080183"/>
            <a:ext cx="6900872" cy="16822161"/>
          </a:xfrm>
        </p:spPr>
        <p:txBody>
          <a:bodyPr/>
          <a:lstStyle>
            <a:lvl1pPr marL="0" indent="0">
              <a:buNone/>
              <a:defRPr sz="3744"/>
            </a:lvl1pPr>
            <a:lvl2pPr marL="1069802" indent="0">
              <a:buNone/>
              <a:defRPr sz="3276"/>
            </a:lvl2pPr>
            <a:lvl3pPr marL="2139605" indent="0">
              <a:buNone/>
              <a:defRPr sz="2808"/>
            </a:lvl3pPr>
            <a:lvl4pPr marL="3209407" indent="0">
              <a:buNone/>
              <a:defRPr sz="2340"/>
            </a:lvl4pPr>
            <a:lvl5pPr marL="4279209" indent="0">
              <a:buNone/>
              <a:defRPr sz="2340"/>
            </a:lvl5pPr>
            <a:lvl6pPr marL="5349011" indent="0">
              <a:buNone/>
              <a:defRPr sz="2340"/>
            </a:lvl6pPr>
            <a:lvl7pPr marL="6418814" indent="0">
              <a:buNone/>
              <a:defRPr sz="2340"/>
            </a:lvl7pPr>
            <a:lvl8pPr marL="7488616" indent="0">
              <a:buNone/>
              <a:defRPr sz="2340"/>
            </a:lvl8pPr>
            <a:lvl9pPr marL="8558418" indent="0">
              <a:buNone/>
              <a:defRPr sz="234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299969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3784" y="2017818"/>
            <a:ext cx="6900872" cy="7062364"/>
          </a:xfrm>
        </p:spPr>
        <p:txBody>
          <a:bodyPr anchor="b"/>
          <a:lstStyle>
            <a:lvl1pPr>
              <a:defRPr sz="7488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096225" y="4357934"/>
            <a:ext cx="10831890" cy="21509383"/>
          </a:xfrm>
        </p:spPr>
        <p:txBody>
          <a:bodyPr anchor="t"/>
          <a:lstStyle>
            <a:lvl1pPr marL="0" indent="0">
              <a:buNone/>
              <a:defRPr sz="7488"/>
            </a:lvl1pPr>
            <a:lvl2pPr marL="1069802" indent="0">
              <a:buNone/>
              <a:defRPr sz="6552"/>
            </a:lvl2pPr>
            <a:lvl3pPr marL="2139605" indent="0">
              <a:buNone/>
              <a:defRPr sz="5616"/>
            </a:lvl3pPr>
            <a:lvl4pPr marL="3209407" indent="0">
              <a:buNone/>
              <a:defRPr sz="4680"/>
            </a:lvl4pPr>
            <a:lvl5pPr marL="4279209" indent="0">
              <a:buNone/>
              <a:defRPr sz="4680"/>
            </a:lvl5pPr>
            <a:lvl6pPr marL="5349011" indent="0">
              <a:buNone/>
              <a:defRPr sz="4680"/>
            </a:lvl6pPr>
            <a:lvl7pPr marL="6418814" indent="0">
              <a:buNone/>
              <a:defRPr sz="4680"/>
            </a:lvl7pPr>
            <a:lvl8pPr marL="7488616" indent="0">
              <a:buNone/>
              <a:defRPr sz="4680"/>
            </a:lvl8pPr>
            <a:lvl9pPr marL="8558418" indent="0">
              <a:buNone/>
              <a:defRPr sz="468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784" y="9080183"/>
            <a:ext cx="6900872" cy="16822161"/>
          </a:xfrm>
        </p:spPr>
        <p:txBody>
          <a:bodyPr/>
          <a:lstStyle>
            <a:lvl1pPr marL="0" indent="0">
              <a:buNone/>
              <a:defRPr sz="3744"/>
            </a:lvl1pPr>
            <a:lvl2pPr marL="1069802" indent="0">
              <a:buNone/>
              <a:defRPr sz="3276"/>
            </a:lvl2pPr>
            <a:lvl3pPr marL="2139605" indent="0">
              <a:buNone/>
              <a:defRPr sz="2808"/>
            </a:lvl3pPr>
            <a:lvl4pPr marL="3209407" indent="0">
              <a:buNone/>
              <a:defRPr sz="2340"/>
            </a:lvl4pPr>
            <a:lvl5pPr marL="4279209" indent="0">
              <a:buNone/>
              <a:defRPr sz="2340"/>
            </a:lvl5pPr>
            <a:lvl6pPr marL="5349011" indent="0">
              <a:buNone/>
              <a:defRPr sz="2340"/>
            </a:lvl6pPr>
            <a:lvl7pPr marL="6418814" indent="0">
              <a:buNone/>
              <a:defRPr sz="2340"/>
            </a:lvl7pPr>
            <a:lvl8pPr marL="7488616" indent="0">
              <a:buNone/>
              <a:defRPr sz="2340"/>
            </a:lvl8pPr>
            <a:lvl9pPr marL="8558418" indent="0">
              <a:buNone/>
              <a:defRPr sz="234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92464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70998" y="1611459"/>
            <a:ext cx="18454330" cy="5850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0998" y="8057261"/>
            <a:ext cx="18454330" cy="19204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70997" y="28053287"/>
            <a:ext cx="4814173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0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626FDE-0A33-423E-9170-3F25F6FD0027}" type="datetimeFigureOut">
              <a:rPr lang="fa-IR" smtClean="0"/>
              <a:t>12/02/1448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087533" y="28053287"/>
            <a:ext cx="7221260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0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111155" y="28053287"/>
            <a:ext cx="4814173" cy="161145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08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5F55AB-C4F8-4874-A3CC-ADB99131EC13}" type="slidenum">
              <a:rPr lang="fa-IR" smtClean="0"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053299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2139605" rtl="1" eaLnBrk="1" latinLnBrk="0" hangingPunct="1">
        <a:lnSpc>
          <a:spcPct val="90000"/>
        </a:lnSpc>
        <a:spcBef>
          <a:spcPct val="0"/>
        </a:spcBef>
        <a:buNone/>
        <a:defRPr sz="1029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34901" indent="-534901" algn="r" defTabSz="2139605" rtl="1" eaLnBrk="1" latinLnBrk="0" hangingPunct="1">
        <a:lnSpc>
          <a:spcPct val="90000"/>
        </a:lnSpc>
        <a:spcBef>
          <a:spcPts val="2340"/>
        </a:spcBef>
        <a:buFont typeface="Arial" panose="020B0604020202020204" pitchFamily="34" charset="0"/>
        <a:buChar char="•"/>
        <a:defRPr sz="6552" kern="1200">
          <a:solidFill>
            <a:schemeClr val="tx1"/>
          </a:solidFill>
          <a:latin typeface="+mn-lt"/>
          <a:ea typeface="+mn-ea"/>
          <a:cs typeface="+mn-cs"/>
        </a:defRPr>
      </a:lvl1pPr>
      <a:lvl2pPr marL="1604703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5616" kern="1200">
          <a:solidFill>
            <a:schemeClr val="tx1"/>
          </a:solidFill>
          <a:latin typeface="+mn-lt"/>
          <a:ea typeface="+mn-ea"/>
          <a:cs typeface="+mn-cs"/>
        </a:defRPr>
      </a:lvl2pPr>
      <a:lvl3pPr marL="2674506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680" kern="1200">
          <a:solidFill>
            <a:schemeClr val="tx1"/>
          </a:solidFill>
          <a:latin typeface="+mn-lt"/>
          <a:ea typeface="+mn-ea"/>
          <a:cs typeface="+mn-cs"/>
        </a:defRPr>
      </a:lvl3pPr>
      <a:lvl4pPr marL="3744308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4pPr>
      <a:lvl5pPr marL="4814110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5pPr>
      <a:lvl6pPr marL="5883913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6pPr>
      <a:lvl7pPr marL="6953715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7pPr>
      <a:lvl8pPr marL="8023517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8pPr>
      <a:lvl9pPr marL="9093319" indent="-534901" algn="r" defTabSz="2139605" rtl="1" eaLnBrk="1" latinLnBrk="0" hangingPunct="1">
        <a:lnSpc>
          <a:spcPct val="90000"/>
        </a:lnSpc>
        <a:spcBef>
          <a:spcPts val="1170"/>
        </a:spcBef>
        <a:buFont typeface="Arial" panose="020B0604020202020204" pitchFamily="34" charset="0"/>
        <a:buChar char="•"/>
        <a:defRPr sz="42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1pPr>
      <a:lvl2pPr marL="1069802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2pPr>
      <a:lvl3pPr marL="2139605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3pPr>
      <a:lvl4pPr marL="3209407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4pPr>
      <a:lvl5pPr marL="4279209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5pPr>
      <a:lvl6pPr marL="5349011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6pPr>
      <a:lvl7pPr marL="6418814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7pPr>
      <a:lvl8pPr marL="7488616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8pPr>
      <a:lvl9pPr marL="8558418" algn="r" defTabSz="2139605" rtl="1" eaLnBrk="1" latinLnBrk="0" hangingPunct="1">
        <a:defRPr sz="42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1.wdp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3.png"/><Relationship Id="rId10" Type="http://schemas.microsoft.com/office/2007/relationships/hdphoto" Target="../media/hdphoto4.wdp"/><Relationship Id="rId4" Type="http://schemas.openxmlformats.org/officeDocument/2006/relationships/image" Target="../media/image2.jp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82">
            <a:extLst>
              <a:ext uri="{FF2B5EF4-FFF2-40B4-BE49-F238E27FC236}">
                <a16:creationId xmlns:a16="http://schemas.microsoft.com/office/drawing/2014/main" id="{23142FA0-1F0F-3A85-1725-AA00BE48EEAC}"/>
              </a:ext>
            </a:extLst>
          </p:cNvPr>
          <p:cNvSpPr/>
          <p:nvPr/>
        </p:nvSpPr>
        <p:spPr>
          <a:xfrm>
            <a:off x="0" y="457200"/>
            <a:ext cx="21381842" cy="91440"/>
          </a:xfrm>
          <a:prstGeom prst="rect">
            <a:avLst/>
          </a:prstGeom>
          <a:gradFill>
            <a:gsLst>
              <a:gs pos="4000">
                <a:srgbClr val="A5BBE3"/>
              </a:gs>
              <a:gs pos="100000">
                <a:srgbClr val="4F6BA6"/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9091DF7-A1B4-984E-9CB7-4BAE15075C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109" y="2642566"/>
            <a:ext cx="10567922" cy="10087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C626827-8333-0F92-455D-3A6DE2766FEF}"/>
              </a:ext>
            </a:extLst>
          </p:cNvPr>
          <p:cNvSpPr txBox="1"/>
          <p:nvPr/>
        </p:nvSpPr>
        <p:spPr>
          <a:xfrm>
            <a:off x="4488873" y="4382380"/>
            <a:ext cx="13188515" cy="3058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352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نام و نام خانوادگی نویسنده اول</a:t>
            </a:r>
            <a:r>
              <a:rPr kumimoji="0" lang="ar-SA" sz="40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1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، نویسنده دوم</a:t>
            </a:r>
            <a:r>
              <a:rPr kumimoji="0" lang="ar-SA" sz="40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...</a:t>
            </a:r>
            <a:r>
              <a:rPr kumimoji="0" lang="fa-I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kumimoji="0" lang="fa-IR" sz="2817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(</a:t>
            </a:r>
            <a:r>
              <a:rPr kumimoji="0" lang="en-US" sz="2817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B Nazanin</a:t>
            </a:r>
            <a:r>
              <a:rPr kumimoji="0" lang="fa-IR" sz="2817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</a:t>
            </a:r>
            <a:r>
              <a:rPr kumimoji="0" lang="en-US" sz="2817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40 pt</a:t>
            </a:r>
            <a:r>
              <a:rPr kumimoji="0" lang="fa-IR" sz="2817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ضخیم)</a:t>
            </a:r>
            <a:endParaRPr kumimoji="0" lang="en-US" sz="2535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1-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درجه علمی و رشته تخصصی(یا سمت کاری) و محل کار نویسنده اول 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(</a:t>
            </a:r>
            <a:r>
              <a:rPr kumimoji="0" lang="en-US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B Nazanin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</a:t>
            </a:r>
            <a:r>
              <a:rPr kumimoji="0" lang="en-US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28 pt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endParaRPr kumimoji="0" lang="en-US" sz="2535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درجه علمی و رشته تخصصی (یا سمت کاری) و محل کار نویسنده دوم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(</a:t>
            </a:r>
            <a:r>
              <a:rPr kumimoji="0" lang="en-US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B Nazanin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</a:t>
            </a:r>
            <a:r>
              <a:rPr kumimoji="0" lang="en-US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28 pt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endParaRPr kumimoji="0" lang="en-US" sz="2535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68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آدرس پست الکترونیک نویسنده مسئول مقاله: </a:t>
            </a:r>
            <a:r>
              <a:rPr kumimoji="0" lang="fa-IR" sz="169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169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Times New Roman</a:t>
            </a:r>
            <a:r>
              <a:rPr kumimoji="0" lang="fa-IR" sz="169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kumimoji="0" lang="en-US" sz="169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24 pt</a:t>
            </a:r>
            <a:r>
              <a:rPr kumimoji="0" lang="fa-IR" sz="169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169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algn="ctr"/>
            <a:endParaRPr lang="fa-IR" sz="3600" b="1" dirty="0"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DF93B68-8E46-8594-26B1-876D0963450F}"/>
              </a:ext>
            </a:extLst>
          </p:cNvPr>
          <p:cNvSpPr txBox="1"/>
          <p:nvPr/>
        </p:nvSpPr>
        <p:spPr>
          <a:xfrm>
            <a:off x="5348920" y="3459050"/>
            <a:ext cx="106984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B Titr" panose="00000700000000000000" pitchFamily="2" charset="-78"/>
              </a:rPr>
              <a:t>عنوان مقاله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B3BF0BB-53BB-F1B5-9D27-B2C1152CE98D}"/>
              </a:ext>
            </a:extLst>
          </p:cNvPr>
          <p:cNvSpPr/>
          <p:nvPr/>
        </p:nvSpPr>
        <p:spPr>
          <a:xfrm>
            <a:off x="11074229" y="12883288"/>
            <a:ext cx="9360188" cy="6463894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216709A-1AD7-2F65-7968-F785636D1CA4}"/>
              </a:ext>
            </a:extLst>
          </p:cNvPr>
          <p:cNvSpPr/>
          <p:nvPr/>
        </p:nvSpPr>
        <p:spPr>
          <a:xfrm>
            <a:off x="16966446" y="12582280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روش تحقیق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FA30F34-2867-1918-2B5F-F4B894BF728E}"/>
              </a:ext>
            </a:extLst>
          </p:cNvPr>
          <p:cNvSpPr/>
          <p:nvPr/>
        </p:nvSpPr>
        <p:spPr>
          <a:xfrm>
            <a:off x="11064069" y="7702062"/>
            <a:ext cx="9360188" cy="4539099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800" dirty="0">
                <a:solidFill>
                  <a:schemeClr val="tx1"/>
                </a:solidFill>
                <a:latin typeface="Times New Roman" panose="02020603050405020304" pitchFamily="18" charset="0"/>
                <a:cs typeface="B Nazanin" pitchFamily="2" charset="-78"/>
              </a:rPr>
              <a:t>در این قسمت تایپ شود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B Nazanin" pitchFamily="2" charset="-78"/>
              </a:rPr>
              <a:t>.</a:t>
            </a:r>
            <a:r>
              <a:rPr lang="fa-IR" sz="2800" dirty="0">
                <a:solidFill>
                  <a:schemeClr val="tx1"/>
                </a:solidFill>
                <a:latin typeface="Times New Roman" panose="02020603050405020304" pitchFamily="18" charset="0"/>
                <a:cs typeface="B Nazanin" pitchFamily="2" charset="-78"/>
              </a:rPr>
              <a:t> </a:t>
            </a:r>
            <a:r>
              <a:rPr lang="fa-IR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(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B Nazanin</a:t>
            </a:r>
            <a:r>
              <a:rPr lang="fa-IR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28 pt</a:t>
            </a:r>
            <a:r>
              <a:rPr lang="fa-IR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ctr" rtl="1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BC6D480-7386-B01E-1BC3-0A423D937667}"/>
              </a:ext>
            </a:extLst>
          </p:cNvPr>
          <p:cNvSpPr/>
          <p:nvPr/>
        </p:nvSpPr>
        <p:spPr>
          <a:xfrm>
            <a:off x="16927334" y="7442947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مقدمه</a:t>
            </a:r>
            <a:endParaRPr lang="en-US" sz="4800" dirty="0">
              <a:cs typeface="B Titr" panose="00000700000000000000" pitchFamily="2" charset="-78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970D813-4E92-ED73-CC95-C780610D3034}"/>
              </a:ext>
            </a:extLst>
          </p:cNvPr>
          <p:cNvSpPr/>
          <p:nvPr/>
        </p:nvSpPr>
        <p:spPr>
          <a:xfrm>
            <a:off x="972068" y="7742174"/>
            <a:ext cx="9360188" cy="11605008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5BE69AB-EF65-CF5D-1E03-43AB9FCDE79C}"/>
              </a:ext>
            </a:extLst>
          </p:cNvPr>
          <p:cNvSpPr/>
          <p:nvPr/>
        </p:nvSpPr>
        <p:spPr>
          <a:xfrm>
            <a:off x="6874445" y="7442947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نتایج و بحث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1B6ED0E0-D606-27B2-2F02-172D8828645C}"/>
              </a:ext>
            </a:extLst>
          </p:cNvPr>
          <p:cNvSpPr/>
          <p:nvPr/>
        </p:nvSpPr>
        <p:spPr>
          <a:xfrm>
            <a:off x="11064069" y="20220599"/>
            <a:ext cx="9360188" cy="8876914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FFCCE823-23F9-72A4-9FFD-98F530744C76}"/>
              </a:ext>
            </a:extLst>
          </p:cNvPr>
          <p:cNvSpPr/>
          <p:nvPr/>
        </p:nvSpPr>
        <p:spPr>
          <a:xfrm>
            <a:off x="16927334" y="19919590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نتایج و بحث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B696993-43C8-497E-3C08-A042BCA64565}"/>
              </a:ext>
            </a:extLst>
          </p:cNvPr>
          <p:cNvSpPr/>
          <p:nvPr/>
        </p:nvSpPr>
        <p:spPr>
          <a:xfrm>
            <a:off x="972068" y="20220599"/>
            <a:ext cx="9360188" cy="3851244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05E120E-F6FE-2F20-FFA1-3CE984D3D0C5}"/>
              </a:ext>
            </a:extLst>
          </p:cNvPr>
          <p:cNvSpPr/>
          <p:nvPr/>
        </p:nvSpPr>
        <p:spPr>
          <a:xfrm>
            <a:off x="6874445" y="19919591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نتیجه گیری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81717605-9207-D56E-52B2-C9CF9A774772}"/>
              </a:ext>
            </a:extLst>
          </p:cNvPr>
          <p:cNvSpPr/>
          <p:nvPr/>
        </p:nvSpPr>
        <p:spPr>
          <a:xfrm>
            <a:off x="972068" y="25246269"/>
            <a:ext cx="9360188" cy="3851244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0D6841B5-7BCF-EA53-02BD-7D351D7BE38B}"/>
              </a:ext>
            </a:extLst>
          </p:cNvPr>
          <p:cNvSpPr/>
          <p:nvPr/>
        </p:nvSpPr>
        <p:spPr>
          <a:xfrm>
            <a:off x="6874445" y="24945260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منابع</a:t>
            </a:r>
            <a:endParaRPr lang="en-US" sz="3200" dirty="0">
              <a:cs typeface="B Titr" panose="00000700000000000000" pitchFamily="2" charset="-78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86D34B-7436-C61A-F75F-FF25AC14DD7E}"/>
              </a:ext>
            </a:extLst>
          </p:cNvPr>
          <p:cNvGrpSpPr/>
          <p:nvPr/>
        </p:nvGrpSpPr>
        <p:grpSpPr>
          <a:xfrm>
            <a:off x="-19384" y="-1"/>
            <a:ext cx="21446763" cy="30414598"/>
            <a:chOff x="-19384" y="-1"/>
            <a:chExt cx="21446763" cy="3041459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59086552-1481-EE2E-3DD7-BADFAE1D2A6B}"/>
                </a:ext>
              </a:extLst>
            </p:cNvPr>
            <p:cNvGrpSpPr/>
            <p:nvPr/>
          </p:nvGrpSpPr>
          <p:grpSpPr>
            <a:xfrm>
              <a:off x="-19384" y="-1"/>
              <a:ext cx="21446763" cy="30414598"/>
              <a:chOff x="-19384" y="-1"/>
              <a:chExt cx="21446763" cy="30414598"/>
            </a:xfrm>
          </p:grpSpPr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7FFABA64-467E-1802-FFCB-5E4E02E845FE}"/>
                  </a:ext>
                </a:extLst>
              </p:cNvPr>
              <p:cNvSpPr/>
              <p:nvPr/>
            </p:nvSpPr>
            <p:spPr>
              <a:xfrm>
                <a:off x="14483" y="29844347"/>
                <a:ext cx="21381842" cy="91440"/>
              </a:xfrm>
              <a:prstGeom prst="rect">
                <a:avLst/>
              </a:prstGeom>
              <a:gradFill>
                <a:gsLst>
                  <a:gs pos="4000">
                    <a:srgbClr val="A5BBE3"/>
                  </a:gs>
                  <a:gs pos="100000">
                    <a:srgbClr val="4F6BA6"/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F7513661-4893-67F2-70E2-913D4378B68B}"/>
                  </a:ext>
                </a:extLst>
              </p:cNvPr>
              <p:cNvGrpSpPr/>
              <p:nvPr/>
            </p:nvGrpSpPr>
            <p:grpSpPr>
              <a:xfrm>
                <a:off x="-19384" y="-1"/>
                <a:ext cx="21415709" cy="30414598"/>
                <a:chOff x="-19384" y="-1"/>
                <a:chExt cx="21415709" cy="30414598"/>
              </a:xfrm>
            </p:grpSpPr>
            <p:pic>
              <p:nvPicPr>
                <p:cNvPr id="75" name="Picture 74">
                  <a:extLst>
                    <a:ext uri="{FF2B5EF4-FFF2-40B4-BE49-F238E27FC236}">
                      <a16:creationId xmlns:a16="http://schemas.microsoft.com/office/drawing/2014/main" id="{A1333114-E956-CF67-723E-2B6C6C81AF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0031" y="0"/>
                  <a:ext cx="21376263" cy="30267275"/>
                </a:xfrm>
                <a:prstGeom prst="rect">
                  <a:avLst/>
                </a:prstGeom>
              </p:spPr>
            </p:pic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id="{06BF8CEA-6999-6C4E-C067-B16D85FA68A6}"/>
                    </a:ext>
                  </a:extLst>
                </p:cNvPr>
                <p:cNvSpPr/>
                <p:nvPr/>
              </p:nvSpPr>
              <p:spPr>
                <a:xfrm>
                  <a:off x="-19384" y="30048836"/>
                  <a:ext cx="21396325" cy="365761"/>
                </a:xfrm>
                <a:prstGeom prst="rect">
                  <a:avLst/>
                </a:prstGeom>
                <a:gradFill flip="none" rotWithShape="1">
                  <a:gsLst>
                    <a:gs pos="4000">
                      <a:srgbClr val="4F6BA6"/>
                    </a:gs>
                    <a:gs pos="100000">
                      <a:srgbClr val="002060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8516413C-5B10-517C-52A1-47A1F71DED44}"/>
                    </a:ext>
                  </a:extLst>
                </p:cNvPr>
                <p:cNvSpPr/>
                <p:nvPr/>
              </p:nvSpPr>
              <p:spPr>
                <a:xfrm>
                  <a:off x="0" y="-1"/>
                  <a:ext cx="21396325" cy="365761"/>
                </a:xfrm>
                <a:prstGeom prst="rect">
                  <a:avLst/>
                </a:prstGeom>
                <a:gradFill flip="none" rotWithShape="1">
                  <a:gsLst>
                    <a:gs pos="4000">
                      <a:srgbClr val="4F6BA6"/>
                    </a:gs>
                    <a:gs pos="100000">
                      <a:srgbClr val="002060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Freeform 12">
                  <a:extLst>
                    <a:ext uri="{FF2B5EF4-FFF2-40B4-BE49-F238E27FC236}">
                      <a16:creationId xmlns:a16="http://schemas.microsoft.com/office/drawing/2014/main" id="{B0C89214-B187-1C36-4D77-41C5D55274C2}"/>
                    </a:ext>
                  </a:extLst>
                </p:cNvPr>
                <p:cNvSpPr/>
                <p:nvPr/>
              </p:nvSpPr>
              <p:spPr>
                <a:xfrm>
                  <a:off x="18872146" y="579969"/>
                  <a:ext cx="2201607" cy="220160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25224" h="2525224">
                      <a:moveTo>
                        <a:pt x="0" y="0"/>
                      </a:moveTo>
                      <a:lnTo>
                        <a:pt x="2525224" y="0"/>
                      </a:lnTo>
                      <a:lnTo>
                        <a:pt x="2525224" y="2525224"/>
                      </a:lnTo>
                      <a:lnTo>
                        <a:pt x="0" y="2525224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5">
                    <a:extLst>
                      <a:ext uri="{BEBA8EAE-BF5A-486C-A8C5-ECC9F3942E4B}">
                        <a14:imgProps xmlns:a14="http://schemas.microsoft.com/office/drawing/2010/main">
                          <a14:imgLayer r:embed="rId6">
                            <a14:imgEffect>
                              <a14:brightnessContrast contrast="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a:blipFill>
              </p:spPr>
            </p:sp>
            <p:sp>
              <p:nvSpPr>
                <p:cNvPr id="87" name="Freeform 11">
                  <a:extLst>
                    <a:ext uri="{FF2B5EF4-FFF2-40B4-BE49-F238E27FC236}">
                      <a16:creationId xmlns:a16="http://schemas.microsoft.com/office/drawing/2014/main" id="{450C127E-25D5-867B-E16F-24025BDB4667}"/>
                    </a:ext>
                  </a:extLst>
                </p:cNvPr>
                <p:cNvSpPr/>
                <p:nvPr/>
              </p:nvSpPr>
              <p:spPr>
                <a:xfrm>
                  <a:off x="15856474" y="502921"/>
                  <a:ext cx="3043058" cy="258509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77821" h="3766528">
                      <a:moveTo>
                        <a:pt x="0" y="0"/>
                      </a:moveTo>
                      <a:lnTo>
                        <a:pt x="4277821" y="0"/>
                      </a:lnTo>
                      <a:lnTo>
                        <a:pt x="4277821" y="3766528"/>
                      </a:lnTo>
                      <a:lnTo>
                        <a:pt x="0" y="3766528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blipFill>
                  <a:blip r:embed="rId7">
                    <a:extLst>
                      <a:ext uri="{BEBA8EAE-BF5A-486C-A8C5-ECC9F3942E4B}">
                        <a14:imgProps xmlns:a14="http://schemas.microsoft.com/office/drawing/2010/main">
                          <a14:imgLayer r:embed="rId8">
                            <a14:imgEffect>
                              <a14:brightnessContrast contrast="40000"/>
                            </a14:imgEffect>
                          </a14:imgLayer>
                        </a14:imgProps>
                      </a:ext>
                    </a:extLst>
                  </a:blip>
                  <a:stretch>
                    <a:fillRect/>
                  </a:stretch>
                </a:blipFill>
              </p:spPr>
            </p:sp>
            <p:pic>
              <p:nvPicPr>
                <p:cNvPr id="89" name="Picture 88">
                  <a:extLst>
                    <a:ext uri="{FF2B5EF4-FFF2-40B4-BE49-F238E27FC236}">
                      <a16:creationId xmlns:a16="http://schemas.microsoft.com/office/drawing/2014/main" id="{45B548FD-898D-A96C-4FA9-068A518A80B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extLst>
                    <a:ext uri="{BEBA8EAE-BF5A-486C-A8C5-ECC9F3942E4B}">
                      <a14:imgProps xmlns:a14="http://schemas.microsoft.com/office/drawing/2010/main">
                        <a14:imgLayer r:embed="rId10">
                          <a14:imgEffect>
                            <a14:sharpenSoften amount="50000"/>
                          </a14:imgEffect>
                          <a14:imgEffect>
                            <a14:colorTemperature colorTemp="7200"/>
                          </a14:imgEffect>
                          <a14:imgEffect>
                            <a14:saturation sat="400000"/>
                          </a14:imgEffect>
                          <a14:imgEffect>
                            <a14:brightnessContrast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08865" y="525780"/>
                  <a:ext cx="3628644" cy="2688661"/>
                </a:xfrm>
                <a:prstGeom prst="rect">
                  <a:avLst/>
                </a:prstGeom>
              </p:spPr>
            </p:pic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930F38A8-CA09-DDB2-D565-D9294D3EB9D1}"/>
                    </a:ext>
                  </a:extLst>
                </p:cNvPr>
                <p:cNvSpPr txBox="1"/>
                <p:nvPr/>
              </p:nvSpPr>
              <p:spPr>
                <a:xfrm>
                  <a:off x="6799858" y="564026"/>
                  <a:ext cx="7757840" cy="661720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ts val="4824"/>
                    </a:lnSpc>
                  </a:pPr>
                  <a:r>
                    <a:rPr lang="ar-EG" sz="2800" b="1" dirty="0">
                      <a:solidFill>
                        <a:srgbClr val="082750"/>
                      </a:solidFill>
                      <a:latin typeface="IRAN Kharazmi Bold" panose="020B0606030804020204" charset="-78"/>
                      <a:ea typeface="IRAN Kharazmi Bold"/>
                      <a:cs typeface="B Nazanin" panose="00000400000000000000" pitchFamily="2" charset="-78"/>
                      <a:sym typeface="IRAN Kharazmi Bold"/>
                      <a:rtl/>
                    </a:rPr>
                    <a:t>سی و سومین کنفرانس ملی و یازدهمین کنفرانس بین‌المللی</a:t>
                  </a:r>
                  <a:r>
                    <a:rPr lang="en-US" sz="2800" b="1" dirty="0">
                      <a:solidFill>
                        <a:srgbClr val="082750"/>
                      </a:solidFill>
                      <a:latin typeface="IRAN Kharazmi Bold" panose="020B0606030804020204" charset="-78"/>
                      <a:ea typeface="IRAN Kharazmi Bold"/>
                      <a:cs typeface="B Nazanin" panose="00000400000000000000" pitchFamily="2" charset="-78"/>
                      <a:sym typeface="IRAN Kharazmi Bold"/>
                    </a:rPr>
                    <a:t> </a:t>
                  </a:r>
                </a:p>
              </p:txBody>
            </p:sp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5EC71914-8E13-C422-03CF-691878E03CC0}"/>
                    </a:ext>
                  </a:extLst>
                </p:cNvPr>
                <p:cNvSpPr txBox="1"/>
                <p:nvPr/>
              </p:nvSpPr>
              <p:spPr>
                <a:xfrm>
                  <a:off x="7035145" y="1300323"/>
                  <a:ext cx="8699415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fa-IR" sz="5400" b="1" dirty="0">
                      <a:solidFill>
                        <a:srgbClr val="082750"/>
                      </a:solidFill>
                      <a:latin typeface="IRAN Kharazmi Bold" panose="020B0606030804020204" charset="-78"/>
                      <a:cs typeface="B Titr" panose="00000700000000000000" pitchFamily="2" charset="-78"/>
                    </a:rPr>
                    <a:t>مهندسی زیست پزشکی ایران</a:t>
                  </a:r>
                  <a:endParaRPr lang="en-US" sz="5400" b="1" dirty="0">
                    <a:solidFill>
                      <a:srgbClr val="082750"/>
                    </a:solidFill>
                    <a:latin typeface="IRAN Kharazmi Bold" panose="020B0606030804020204" charset="-78"/>
                    <a:cs typeface="B Titr" panose="00000700000000000000" pitchFamily="2" charset="-78"/>
                  </a:endParaRPr>
                </a:p>
              </p:txBody>
            </p: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811811B5-11C4-17DB-CBEF-714AE478499E}"/>
                    </a:ext>
                  </a:extLst>
                </p:cNvPr>
                <p:cNvSpPr txBox="1"/>
                <p:nvPr/>
              </p:nvSpPr>
              <p:spPr>
                <a:xfrm>
                  <a:off x="8275899" y="2381644"/>
                  <a:ext cx="4695460" cy="4616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 defTabSz="456669" rtl="1">
                    <a:spcBef>
                      <a:spcPct val="0"/>
                    </a:spcBef>
                    <a:defRPr/>
                  </a:pPr>
                  <a:r>
                    <a:rPr lang="en-US" sz="2400" b="1" dirty="0">
                      <a:solidFill>
                        <a:srgbClr val="082750"/>
                      </a:solidFill>
                      <a:latin typeface="IRAN Kharazmi Bold"/>
                      <a:ea typeface="IRAN Kharazmi Bold"/>
                      <a:cs typeface="B Nazanin" panose="00000400000000000000" pitchFamily="2" charset="-78"/>
                      <a:sym typeface="IRAN Kharazmi Bold"/>
                    </a:rPr>
                    <a:t>۲۷</a:t>
                  </a:r>
                  <a:r>
                    <a:rPr lang="ar-EG" sz="2400" b="1" dirty="0">
                      <a:solidFill>
                        <a:srgbClr val="082750"/>
                      </a:solidFill>
                      <a:latin typeface="IRAN Kharazmi Bold"/>
                      <a:ea typeface="IRAN Kharazmi Bold"/>
                      <a:cs typeface="B Nazanin" panose="00000400000000000000" pitchFamily="2" charset="-78"/>
                      <a:sym typeface="IRAN Kharazmi Bold"/>
                      <a:rtl/>
                    </a:rPr>
                    <a:t> و </a:t>
                  </a:r>
                  <a:r>
                    <a:rPr lang="en-US" sz="2400" b="1" dirty="0">
                      <a:solidFill>
                        <a:srgbClr val="082750"/>
                      </a:solidFill>
                      <a:latin typeface="IRAN Kharazmi Bold"/>
                      <a:ea typeface="IRAN Kharazmi Bold"/>
                      <a:cs typeface="B Nazanin" panose="00000400000000000000" pitchFamily="2" charset="-78"/>
                      <a:sym typeface="IRAN Kharazmi Bold"/>
                    </a:rPr>
                    <a:t>۲۸</a:t>
                  </a:r>
                  <a:r>
                    <a:rPr lang="ar-EG" sz="2400" b="1" dirty="0">
                      <a:solidFill>
                        <a:srgbClr val="082750"/>
                      </a:solidFill>
                      <a:latin typeface="IRAN Kharazmi Bold"/>
                      <a:ea typeface="IRAN Kharazmi Bold"/>
                      <a:cs typeface="B Nazanin" panose="00000400000000000000" pitchFamily="2" charset="-78"/>
                      <a:sym typeface="IRAN Kharazmi Bold"/>
                      <a:rtl/>
                    </a:rPr>
                    <a:t> آبان </a:t>
                  </a:r>
                  <a:r>
                    <a:rPr lang="en-US" sz="2400" b="1" dirty="0">
                      <a:solidFill>
                        <a:srgbClr val="082750"/>
                      </a:solidFill>
                      <a:latin typeface="IRAN Kharazmi Bold"/>
                      <a:ea typeface="IRAN Kharazmi Bold"/>
                      <a:cs typeface="B Nazanin" panose="00000400000000000000" pitchFamily="2" charset="-78"/>
                      <a:sym typeface="IRAN Kharazmi Bold"/>
                    </a:rPr>
                    <a:t>۱۴۰۵</a:t>
                  </a:r>
                  <a:r>
                    <a:rPr lang="fa-IR" sz="2400" b="1" dirty="0">
                      <a:solidFill>
                        <a:srgbClr val="082750"/>
                      </a:solidFill>
                      <a:latin typeface="IRAN Kharazmi Bold"/>
                      <a:ea typeface="IRAN Kharazmi Bold"/>
                      <a:cs typeface="B Nazanin" panose="00000400000000000000" pitchFamily="2" charset="-78"/>
                      <a:sym typeface="IRAN Kharazmi Bold"/>
                    </a:rPr>
                    <a:t>، دانشگاه صنعتی اصفهان</a:t>
                  </a:r>
                  <a:endParaRPr lang="en-US" sz="2400" b="1" dirty="0">
                    <a:solidFill>
                      <a:srgbClr val="082750"/>
                    </a:solidFill>
                    <a:latin typeface="IRAN Kharazmi Bold"/>
                    <a:ea typeface="IRAN Kharazmi Bold"/>
                    <a:cs typeface="B Nazanin" panose="00000400000000000000" pitchFamily="2" charset="-78"/>
                    <a:sym typeface="IRAN Kharazmi Bold"/>
                  </a:endParaRPr>
                </a:p>
              </p:txBody>
            </p:sp>
          </p:grp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9E3C91CA-FC61-253A-41BA-816325FF926F}"/>
                  </a:ext>
                </a:extLst>
              </p:cNvPr>
              <p:cNvSpPr/>
              <p:nvPr/>
            </p:nvSpPr>
            <p:spPr>
              <a:xfrm>
                <a:off x="45537" y="29935787"/>
                <a:ext cx="21381842" cy="91440"/>
              </a:xfrm>
              <a:prstGeom prst="rect">
                <a:avLst/>
              </a:prstGeom>
              <a:gradFill>
                <a:gsLst>
                  <a:gs pos="4000">
                    <a:srgbClr val="A5BBE3"/>
                  </a:gs>
                  <a:gs pos="100000">
                    <a:srgbClr val="4F6BA6"/>
                  </a:gs>
                </a:gsLst>
                <a:path path="circl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19B88C7-2180-B861-2AE7-4EEE19A099B2}"/>
                </a:ext>
              </a:extLst>
            </p:cNvPr>
            <p:cNvSpPr/>
            <p:nvPr/>
          </p:nvSpPr>
          <p:spPr>
            <a:xfrm>
              <a:off x="-19384" y="426793"/>
              <a:ext cx="21381842" cy="91440"/>
            </a:xfrm>
            <a:prstGeom prst="rect">
              <a:avLst/>
            </a:prstGeom>
            <a:gradFill>
              <a:gsLst>
                <a:gs pos="4000">
                  <a:srgbClr val="A5BBE3"/>
                </a:gs>
                <a:gs pos="100000">
                  <a:srgbClr val="4F6BA6"/>
                </a:gs>
              </a:gsLst>
              <a:path path="circle">
                <a:fillToRect l="50000" t="50000" r="50000" b="50000"/>
              </a:path>
            </a:gra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F261EB4-A057-5391-122F-39E9BEF379FA}"/>
              </a:ext>
            </a:extLst>
          </p:cNvPr>
          <p:cNvSpPr txBox="1"/>
          <p:nvPr/>
        </p:nvSpPr>
        <p:spPr>
          <a:xfrm>
            <a:off x="4641273" y="4534780"/>
            <a:ext cx="13188515" cy="3058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352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نام و نام خانوادگی نویسنده اول</a:t>
            </a:r>
            <a:r>
              <a:rPr kumimoji="0" lang="ar-SA" sz="40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1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، نویسنده دوم</a:t>
            </a:r>
            <a:r>
              <a:rPr kumimoji="0" lang="ar-SA" sz="4000" b="1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</a:t>
            </a: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...</a:t>
            </a:r>
            <a:r>
              <a:rPr kumimoji="0" lang="fa-IR" sz="4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</a:t>
            </a:r>
            <a:r>
              <a:rPr kumimoji="0" lang="fa-IR" sz="2817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(</a:t>
            </a:r>
            <a:r>
              <a:rPr kumimoji="0" lang="en-US" sz="2817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B Nazanin</a:t>
            </a:r>
            <a:r>
              <a:rPr kumimoji="0" lang="fa-IR" sz="2817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</a:t>
            </a:r>
            <a:r>
              <a:rPr kumimoji="0" lang="en-US" sz="2817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40 pt</a:t>
            </a:r>
            <a:r>
              <a:rPr kumimoji="0" lang="fa-IR" sz="2817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ضخیم)</a:t>
            </a:r>
            <a:endParaRPr kumimoji="0" lang="en-US" sz="2535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1-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درجه علمی و رشته تخصصی(یا سمت کاری) و محل کار نویسنده اول 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(</a:t>
            </a:r>
            <a:r>
              <a:rPr kumimoji="0" lang="en-US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B Nazanin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</a:t>
            </a:r>
            <a:r>
              <a:rPr kumimoji="0" lang="en-US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28 pt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endParaRPr kumimoji="0" lang="en-US" sz="2535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 </a:t>
            </a: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درجه علمی و رشته تخصصی (یا سمت کاری) و محل کار نویسنده دوم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 (</a:t>
            </a:r>
            <a:r>
              <a:rPr kumimoji="0" lang="en-US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B Nazanin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</a:t>
            </a:r>
            <a:r>
              <a:rPr kumimoji="0" lang="en-US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28 pt</a:t>
            </a:r>
            <a:r>
              <a:rPr kumimoji="0" lang="fa-IR" sz="1972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endParaRPr kumimoji="0" lang="en-US" sz="2535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1268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آدرس پست الکترونیک نویسنده مسئول مقاله: </a:t>
            </a:r>
            <a:r>
              <a:rPr kumimoji="0" lang="fa-IR" sz="169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kumimoji="0" lang="en-US" sz="169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Times New Roman</a:t>
            </a:r>
            <a:r>
              <a:rPr kumimoji="0" lang="fa-IR" sz="169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، </a:t>
            </a:r>
            <a:r>
              <a:rPr kumimoji="0" lang="en-US" sz="169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24 pt</a:t>
            </a:r>
            <a:r>
              <a:rPr kumimoji="0" lang="fa-IR" sz="169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kumimoji="0" lang="en-US" sz="169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+mn-cs"/>
            </a:endParaRPr>
          </a:p>
          <a:p>
            <a:pPr algn="ctr"/>
            <a:endParaRPr lang="fa-IR" sz="3600" b="1" dirty="0">
              <a:latin typeface="Times New Roman" panose="02020603050405020304" pitchFamily="18" charset="0"/>
              <a:cs typeface="B Titr" panose="00000700000000000000" pitchFamily="2" charset="-7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6BBA9CC-B0EE-7037-DD28-349366502478}"/>
              </a:ext>
            </a:extLst>
          </p:cNvPr>
          <p:cNvSpPr txBox="1"/>
          <p:nvPr/>
        </p:nvSpPr>
        <p:spPr>
          <a:xfrm>
            <a:off x="5501320" y="3611450"/>
            <a:ext cx="106984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B Titr" panose="00000700000000000000" pitchFamily="2" charset="-78"/>
              </a:rPr>
              <a:t>عنوان مقاله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68E5FC7E-D440-7D5C-AD6B-940FF017C962}"/>
              </a:ext>
            </a:extLst>
          </p:cNvPr>
          <p:cNvSpPr/>
          <p:nvPr/>
        </p:nvSpPr>
        <p:spPr>
          <a:xfrm>
            <a:off x="11226629" y="13035688"/>
            <a:ext cx="9360188" cy="6463894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4494194E-1255-8756-3BD6-F8E6FD6E4DB5}"/>
              </a:ext>
            </a:extLst>
          </p:cNvPr>
          <p:cNvSpPr/>
          <p:nvPr/>
        </p:nvSpPr>
        <p:spPr>
          <a:xfrm>
            <a:off x="17118846" y="12734680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روش تحقیق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A77D2085-AD0C-D342-52DC-A0611BB5F04C}"/>
              </a:ext>
            </a:extLst>
          </p:cNvPr>
          <p:cNvSpPr/>
          <p:nvPr/>
        </p:nvSpPr>
        <p:spPr>
          <a:xfrm>
            <a:off x="11216469" y="7854462"/>
            <a:ext cx="9360188" cy="4539099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fa-IR" sz="2800" dirty="0">
                <a:solidFill>
                  <a:schemeClr val="tx1"/>
                </a:solidFill>
                <a:latin typeface="Times New Roman" panose="02020603050405020304" pitchFamily="18" charset="0"/>
                <a:cs typeface="B Nazanin" pitchFamily="2" charset="-78"/>
              </a:rPr>
              <a:t>در این قسمت تایپ شود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B Nazanin" pitchFamily="2" charset="-78"/>
              </a:rPr>
              <a:t>.</a:t>
            </a:r>
            <a:r>
              <a:rPr lang="fa-IR" sz="2800" dirty="0">
                <a:solidFill>
                  <a:schemeClr val="tx1"/>
                </a:solidFill>
                <a:latin typeface="Times New Roman" panose="02020603050405020304" pitchFamily="18" charset="0"/>
                <a:cs typeface="B Nazanin" pitchFamily="2" charset="-78"/>
              </a:rPr>
              <a:t> </a:t>
            </a:r>
            <a:r>
              <a:rPr lang="fa-IR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(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B Nazanin</a:t>
            </a:r>
            <a:r>
              <a:rPr lang="fa-IR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،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28 pt</a:t>
            </a:r>
            <a:r>
              <a:rPr lang="fa-IR" sz="2800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)</a:t>
            </a:r>
            <a:endParaRPr lang="en-US" sz="280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B Nazanin" panose="00000400000000000000" pitchFamily="2" charset="-78"/>
            </a:endParaRPr>
          </a:p>
          <a:p>
            <a:pPr algn="ctr" rtl="1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1FE29CFA-DE33-E5FC-1575-39528B4890FC}"/>
              </a:ext>
            </a:extLst>
          </p:cNvPr>
          <p:cNvSpPr/>
          <p:nvPr/>
        </p:nvSpPr>
        <p:spPr>
          <a:xfrm>
            <a:off x="17079734" y="7595347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مقدمه</a:t>
            </a:r>
            <a:endParaRPr lang="en-US" sz="4800" dirty="0">
              <a:cs typeface="B Titr" panose="00000700000000000000" pitchFamily="2" charset="-78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BCB3E2A3-5B74-BCFC-A25D-E5887F8805FB}"/>
              </a:ext>
            </a:extLst>
          </p:cNvPr>
          <p:cNvSpPr/>
          <p:nvPr/>
        </p:nvSpPr>
        <p:spPr>
          <a:xfrm>
            <a:off x="1124468" y="7894574"/>
            <a:ext cx="9360188" cy="11605008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846CA0AA-90F3-7B44-93ED-8FFEDBB4DCC1}"/>
              </a:ext>
            </a:extLst>
          </p:cNvPr>
          <p:cNvSpPr/>
          <p:nvPr/>
        </p:nvSpPr>
        <p:spPr>
          <a:xfrm>
            <a:off x="7026845" y="7595347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نتایج و بحث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BDC9B645-CA2A-B77C-CD99-C53D4B6A3710}"/>
              </a:ext>
            </a:extLst>
          </p:cNvPr>
          <p:cNvSpPr/>
          <p:nvPr/>
        </p:nvSpPr>
        <p:spPr>
          <a:xfrm>
            <a:off x="11216469" y="20372999"/>
            <a:ext cx="9360188" cy="8876914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D37B9659-D8DA-6E8B-6231-564542ED1947}"/>
              </a:ext>
            </a:extLst>
          </p:cNvPr>
          <p:cNvSpPr/>
          <p:nvPr/>
        </p:nvSpPr>
        <p:spPr>
          <a:xfrm>
            <a:off x="17079734" y="20071990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نتایج و بحث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174C984F-8EEE-1B42-85DE-ED24DE0CE3C8}"/>
              </a:ext>
            </a:extLst>
          </p:cNvPr>
          <p:cNvSpPr/>
          <p:nvPr/>
        </p:nvSpPr>
        <p:spPr>
          <a:xfrm>
            <a:off x="1124468" y="20372999"/>
            <a:ext cx="9360188" cy="3851244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2BC0F8EE-E7AC-C686-A0B7-B5C52BC7FC51}"/>
              </a:ext>
            </a:extLst>
          </p:cNvPr>
          <p:cNvSpPr/>
          <p:nvPr/>
        </p:nvSpPr>
        <p:spPr>
          <a:xfrm>
            <a:off x="7026845" y="20071991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نتیجه گیری</a:t>
            </a:r>
            <a:endParaRPr lang="en-US" sz="3200" dirty="0">
              <a:cs typeface="B Titr" panose="00000700000000000000" pitchFamily="2" charset="-78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F3388331-9E88-90A6-FD4B-83F2BCD753BD}"/>
              </a:ext>
            </a:extLst>
          </p:cNvPr>
          <p:cNvSpPr/>
          <p:nvPr/>
        </p:nvSpPr>
        <p:spPr>
          <a:xfrm>
            <a:off x="1124468" y="25398669"/>
            <a:ext cx="9360188" cy="3851244"/>
          </a:xfrm>
          <a:prstGeom prst="roundRect">
            <a:avLst>
              <a:gd name="adj" fmla="val 4812"/>
            </a:avLst>
          </a:prstGeom>
          <a:solidFill>
            <a:srgbClr val="EDF0F7">
              <a:alpha val="43000"/>
            </a:srgbClr>
          </a:solidFill>
          <a:ln w="76200">
            <a:solidFill>
              <a:srgbClr val="BDCBE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9AC7F677-07F3-7D78-760E-6B39ADAE663E}"/>
              </a:ext>
            </a:extLst>
          </p:cNvPr>
          <p:cNvSpPr/>
          <p:nvPr/>
        </p:nvSpPr>
        <p:spPr>
          <a:xfrm>
            <a:off x="7026845" y="25097660"/>
            <a:ext cx="3457811" cy="602015"/>
          </a:xfrm>
          <a:prstGeom prst="roundRect">
            <a:avLst/>
          </a:prstGeom>
          <a:solidFill>
            <a:srgbClr val="2341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a-IR" sz="3200" dirty="0">
                <a:cs typeface="B Titr" panose="00000700000000000000" pitchFamily="2" charset="-78"/>
              </a:rPr>
              <a:t>منابع</a:t>
            </a:r>
            <a:endParaRPr lang="en-US" sz="3200" dirty="0">
              <a:cs typeface="B Titr" panose="000007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1358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</TotalTime>
  <Words>238</Words>
  <Application>Microsoft Office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Aptos</vt:lpstr>
      <vt:lpstr>Aptos Display</vt:lpstr>
      <vt:lpstr>Arial</vt:lpstr>
      <vt:lpstr>B Titr</vt:lpstr>
      <vt:lpstr>Calibri</vt:lpstr>
      <vt:lpstr>IRAN Kharazmi Bold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 A</dc:creator>
  <cp:lastModifiedBy>H A</cp:lastModifiedBy>
  <cp:revision>6</cp:revision>
  <dcterms:created xsi:type="dcterms:W3CDTF">2026-07-27T08:43:50Z</dcterms:created>
  <dcterms:modified xsi:type="dcterms:W3CDTF">2026-07-27T10:37:05Z</dcterms:modified>
</cp:coreProperties>
</file>